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m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4" r:id="rId17"/>
    <p:sldId id="285" r:id="rId18"/>
    <p:sldId id="286" r:id="rId19"/>
    <p:sldId id="271" r:id="rId20"/>
    <p:sldId id="272" r:id="rId21"/>
    <p:sldId id="273" r:id="rId22"/>
    <p:sldId id="275" r:id="rId23"/>
    <p:sldId id="274" r:id="rId24"/>
    <p:sldId id="277" r:id="rId25"/>
    <p:sldId id="278" r:id="rId26"/>
    <p:sldId id="279" r:id="rId27"/>
    <p:sldId id="290" r:id="rId28"/>
    <p:sldId id="276" r:id="rId29"/>
    <p:sldId id="289" r:id="rId30"/>
    <p:sldId id="291" r:id="rId31"/>
    <p:sldId id="292" r:id="rId32"/>
    <p:sldId id="280" r:id="rId33"/>
    <p:sldId id="281" r:id="rId34"/>
    <p:sldId id="288" r:id="rId35"/>
    <p:sldId id="287" r:id="rId36"/>
    <p:sldId id="282" r:id="rId37"/>
    <p:sldId id="283" r:id="rId38"/>
  </p:sldIdLst>
  <p:sldSz cx="18288000" cy="10287000"/>
  <p:notesSz cx="6858000" cy="9144000"/>
  <p:embeddedFontLst>
    <p:embeddedFont>
      <p:font typeface="Canva Sans Bold" panose="020B0803030501040103" pitchFamily="34" charset="0"/>
      <p:regular r:id="rId39"/>
    </p:embeddedFont>
    <p:embeddedFont>
      <p:font typeface="Poppins" panose="020B0502040504020204" pitchFamily="34" charset="0"/>
      <p:regular r:id="rId40"/>
    </p:embeddedFont>
    <p:embeddedFont>
      <p:font typeface="Poppins Bold"/>
      <p:regular r:id="rId41"/>
    </p:embeddedFont>
    <p:embeddedFont>
      <p:font typeface="Poppins Medium" panose="020B0502040504020204" pitchFamily="34" charset="0"/>
      <p:regular r:id="rId42"/>
    </p:embeddedFont>
    <p:embeddedFont>
      <p:font typeface="Poppins Semi-Bold" pitchFamily="2"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font" Target="fonts/font1.fntdata"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font" Target="fonts/font4.fntdata" /><Relationship Id="rId47"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font" Target="fonts/font3.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font" Target="fonts/font2.fntdata" /><Relationship Id="rId45"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font" Target="fonts/font5.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png" /><Relationship Id="rId1" Type="http://schemas.openxmlformats.org/officeDocument/2006/relationships/slideLayout" Target="../slideLayouts/slideLayout7.xml" /><Relationship Id="rId4" Type="http://schemas.openxmlformats.org/officeDocument/2006/relationships/image" Target="../media/image20.sv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png" /><Relationship Id="rId1" Type="http://schemas.openxmlformats.org/officeDocument/2006/relationships/slideLayout" Target="../slideLayouts/slideLayout7.xml" /><Relationship Id="rId4" Type="http://schemas.openxmlformats.org/officeDocument/2006/relationships/image" Target="../media/image20.sv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3.png" /></Relationships>
</file>

<file path=ppt/slides/_rels/slide2.xml.rels><?xml version="1.0" encoding="UTF-8" standalone="yes"?>
<Relationships xmlns="http://schemas.openxmlformats.org/package/2006/relationships"><Relationship Id="rId3" Type="http://schemas.openxmlformats.org/officeDocument/2006/relationships/image" Target="../media/image5.svg" /><Relationship Id="rId2" Type="http://schemas.openxmlformats.org/officeDocument/2006/relationships/image" Target="../media/image4.png" /><Relationship Id="rId1" Type="http://schemas.openxmlformats.org/officeDocument/2006/relationships/slideLayout" Target="../slideLayouts/slideLayout7.xml" /><Relationship Id="rId5" Type="http://schemas.openxmlformats.org/officeDocument/2006/relationships/image" Target="../media/image7.svg" /><Relationship Id="rId4" Type="http://schemas.openxmlformats.org/officeDocument/2006/relationships/image" Target="../media/image6.png" /></Relationships>
</file>

<file path=ppt/slides/_rels/slide20.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24.png" /><Relationship Id="rId1" Type="http://schemas.openxmlformats.org/officeDocument/2006/relationships/slideLayout" Target="../slideLayouts/slideLayout7.xml" /><Relationship Id="rId4" Type="http://schemas.openxmlformats.org/officeDocument/2006/relationships/image" Target="../media/image26.png" /></Relationships>
</file>

<file path=ppt/slides/_rels/slide21.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27.png" /><Relationship Id="rId1" Type="http://schemas.openxmlformats.org/officeDocument/2006/relationships/slideLayout" Target="../slideLayouts/slideLayout7.xml" /><Relationship Id="rId6" Type="http://schemas.openxmlformats.org/officeDocument/2006/relationships/image" Target="../media/image31.png" /><Relationship Id="rId5" Type="http://schemas.openxmlformats.org/officeDocument/2006/relationships/image" Target="../media/image30.png" /><Relationship Id="rId4" Type="http://schemas.openxmlformats.org/officeDocument/2006/relationships/image" Target="../media/image29.png" /></Relationships>
</file>

<file path=ppt/slides/_rels/slide22.xml.rels><?xml version="1.0" encoding="UTF-8" standalone="yes"?>
<Relationships xmlns="http://schemas.openxmlformats.org/package/2006/relationships"><Relationship Id="rId2" Type="http://schemas.openxmlformats.org/officeDocument/2006/relationships/image" Target="../media/image32.jpe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2" Type="http://schemas.openxmlformats.org/officeDocument/2006/relationships/image" Target="../media/image33.jpe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2" Type="http://schemas.openxmlformats.org/officeDocument/2006/relationships/image" Target="../media/image34.jpe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image" Target="../media/image35.jpeg"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2" Type="http://schemas.openxmlformats.org/officeDocument/2006/relationships/image" Target="../media/image36.jpeg"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2" Type="http://schemas.openxmlformats.org/officeDocument/2006/relationships/image" Target="../media/image37.tmp"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2" Type="http://schemas.openxmlformats.org/officeDocument/2006/relationships/image" Target="../media/image38.jpeg" /><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2" Type="http://schemas.openxmlformats.org/officeDocument/2006/relationships/image" Target="../media/image39.tmp"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image" Target="../media/image8.jpeg" /><Relationship Id="rId1" Type="http://schemas.openxmlformats.org/officeDocument/2006/relationships/slideLayout" Target="../slideLayouts/slideLayout7.xml" /><Relationship Id="rId5" Type="http://schemas.openxmlformats.org/officeDocument/2006/relationships/image" Target="../media/image11.svg" /><Relationship Id="rId4" Type="http://schemas.openxmlformats.org/officeDocument/2006/relationships/image" Target="../media/image10.png" /></Relationships>
</file>

<file path=ppt/slides/_rels/slide30.xml.rels><?xml version="1.0" encoding="UTF-8" standalone="yes"?>
<Relationships xmlns="http://schemas.openxmlformats.org/package/2006/relationships"><Relationship Id="rId2" Type="http://schemas.openxmlformats.org/officeDocument/2006/relationships/image" Target="../media/image40.tmp" /><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2" Type="http://schemas.openxmlformats.org/officeDocument/2006/relationships/image" Target="../media/image41.tmp" /><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3" Type="http://schemas.openxmlformats.org/officeDocument/2006/relationships/image" Target="../media/image43.svg" /><Relationship Id="rId2" Type="http://schemas.openxmlformats.org/officeDocument/2006/relationships/image" Target="../media/image42.png" /><Relationship Id="rId1" Type="http://schemas.openxmlformats.org/officeDocument/2006/relationships/slideLayout" Target="../slideLayouts/slideLayout7.xml" /><Relationship Id="rId4" Type="http://schemas.openxmlformats.org/officeDocument/2006/relationships/image" Target="../media/image33.jpeg" /></Relationships>
</file>

<file path=ppt/slides/_rels/slide33.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3.png" /></Relationships>
</file>

<file path=ppt/slides/_rels/slide34.xml.rels><?xml version="1.0" encoding="UTF-8" standalone="yes"?>
<Relationships xmlns="http://schemas.openxmlformats.org/package/2006/relationships"><Relationship Id="rId2" Type="http://schemas.openxmlformats.org/officeDocument/2006/relationships/image" Target="../media/image44.tmp" /><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3.png" /></Relationships>
</file>

<file path=ppt/slides/_rels/slide36.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3" Type="http://schemas.openxmlformats.org/officeDocument/2006/relationships/image" Target="../media/image46.svg" /><Relationship Id="rId2" Type="http://schemas.openxmlformats.org/officeDocument/2006/relationships/image" Target="../media/image45.png" /><Relationship Id="rId1" Type="http://schemas.openxmlformats.org/officeDocument/2006/relationships/slideLayout" Target="../slideLayouts/slideLayout7.xml" /><Relationship Id="rId5" Type="http://schemas.openxmlformats.org/officeDocument/2006/relationships/image" Target="../media/image48.png" /><Relationship Id="rId4" Type="http://schemas.openxmlformats.org/officeDocument/2006/relationships/image" Target="../media/image47.jpeg" /></Relationships>
</file>

<file path=ppt/slides/_rels/slide4.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3.png" /></Relationships>
</file>

<file path=ppt/slides/_rels/slide5.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14.svg" /><Relationship Id="rId2" Type="http://schemas.openxmlformats.org/officeDocument/2006/relationships/image" Target="../media/image13.png" /><Relationship Id="rId1" Type="http://schemas.openxmlformats.org/officeDocument/2006/relationships/slideLayout" Target="../slideLayouts/slideLayout7.xml" /><Relationship Id="rId5" Type="http://schemas.openxmlformats.org/officeDocument/2006/relationships/image" Target="../media/image16.svg" /><Relationship Id="rId4" Type="http://schemas.openxmlformats.org/officeDocument/2006/relationships/image" Target="../media/image15.png" /></Relationships>
</file>

<file path=ppt/slides/_rels/slide7.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3.png" /></Relationships>
</file>

<file path=ppt/slides/_rels/slide8.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3.pn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2" name="Freeform 2"/>
          <p:cNvSpPr/>
          <p:nvPr/>
        </p:nvSpPr>
        <p:spPr>
          <a:xfrm>
            <a:off x="1028700" y="938999"/>
            <a:ext cx="555965" cy="554051"/>
          </a:xfrm>
          <a:custGeom>
            <a:avLst/>
            <a:gdLst/>
            <a:ahLst/>
            <a:cxnLst/>
            <a:rect l="l" t="t" r="r" b="b"/>
            <a:pathLst>
              <a:path w="555965" h="554051">
                <a:moveTo>
                  <a:pt x="0" y="0"/>
                </a:moveTo>
                <a:lnTo>
                  <a:pt x="555965" y="0"/>
                </a:lnTo>
                <a:lnTo>
                  <a:pt x="555965" y="554051"/>
                </a:lnTo>
                <a:lnTo>
                  <a:pt x="0" y="554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227794" y="0"/>
            <a:ext cx="7060206" cy="10287000"/>
            <a:chOff x="0" y="0"/>
            <a:chExt cx="7095071" cy="10337800"/>
          </a:xfrm>
        </p:grpSpPr>
        <p:sp>
          <p:nvSpPr>
            <p:cNvPr id="4" name="Freeform 4"/>
            <p:cNvSpPr/>
            <p:nvPr/>
          </p:nvSpPr>
          <p:spPr>
            <a:xfrm>
              <a:off x="0" y="0"/>
              <a:ext cx="7095109" cy="10337800"/>
            </a:xfrm>
            <a:custGeom>
              <a:avLst/>
              <a:gdLst/>
              <a:ahLst/>
              <a:cxnLst/>
              <a:rect l="l" t="t" r="r" b="b"/>
              <a:pathLst>
                <a:path w="7095109" h="10337800">
                  <a:moveTo>
                    <a:pt x="2370709" y="0"/>
                  </a:moveTo>
                  <a:lnTo>
                    <a:pt x="0" y="4292600"/>
                  </a:lnTo>
                  <a:lnTo>
                    <a:pt x="3776091" y="9084691"/>
                  </a:lnTo>
                  <a:lnTo>
                    <a:pt x="2590800" y="10337800"/>
                  </a:lnTo>
                  <a:lnTo>
                    <a:pt x="7095109" y="10337800"/>
                  </a:lnTo>
                  <a:lnTo>
                    <a:pt x="7095109" y="0"/>
                  </a:lnTo>
                  <a:close/>
                </a:path>
              </a:pathLst>
            </a:custGeom>
            <a:blipFill>
              <a:blip r:embed="rId4"/>
              <a:stretch>
                <a:fillRect l="-48542" r="-57263"/>
              </a:stretch>
            </a:blipFill>
          </p:spPr>
        </p:sp>
      </p:grpSp>
      <p:grpSp>
        <p:nvGrpSpPr>
          <p:cNvPr id="5" name="Group 5"/>
          <p:cNvGrpSpPr/>
          <p:nvPr/>
        </p:nvGrpSpPr>
        <p:grpSpPr>
          <a:xfrm rot="-2292491">
            <a:off x="12151088" y="3466163"/>
            <a:ext cx="1062487" cy="6734838"/>
            <a:chOff x="0" y="0"/>
            <a:chExt cx="279832" cy="1773784"/>
          </a:xfrm>
        </p:grpSpPr>
        <p:sp>
          <p:nvSpPr>
            <p:cNvPr id="6" name="Freeform 6"/>
            <p:cNvSpPr/>
            <p:nvPr/>
          </p:nvSpPr>
          <p:spPr>
            <a:xfrm>
              <a:off x="0" y="0"/>
              <a:ext cx="279832" cy="1773784"/>
            </a:xfrm>
            <a:custGeom>
              <a:avLst/>
              <a:gdLst/>
              <a:ahLst/>
              <a:cxnLst/>
              <a:rect l="l" t="t" r="r" b="b"/>
              <a:pathLst>
                <a:path w="279832" h="1773784">
                  <a:moveTo>
                    <a:pt x="0" y="0"/>
                  </a:moveTo>
                  <a:lnTo>
                    <a:pt x="279832" y="0"/>
                  </a:lnTo>
                  <a:lnTo>
                    <a:pt x="279832" y="1773784"/>
                  </a:lnTo>
                  <a:lnTo>
                    <a:pt x="0" y="1773784"/>
                  </a:lnTo>
                  <a:close/>
                </a:path>
              </a:pathLst>
            </a:custGeom>
            <a:gradFill rotWithShape="1">
              <a:gsLst>
                <a:gs pos="0">
                  <a:srgbClr val="A6A6A6">
                    <a:alpha val="100000"/>
                  </a:srgbClr>
                </a:gs>
                <a:gs pos="100000">
                  <a:srgbClr val="FFFFFF">
                    <a:alpha val="100000"/>
                  </a:srgbClr>
                </a:gs>
              </a:gsLst>
              <a:lin ang="0"/>
            </a:gradFill>
          </p:spPr>
        </p:sp>
        <p:sp>
          <p:nvSpPr>
            <p:cNvPr id="7" name="TextBox 7"/>
            <p:cNvSpPr txBox="1"/>
            <p:nvPr/>
          </p:nvSpPr>
          <p:spPr>
            <a:xfrm>
              <a:off x="0" y="-66675"/>
              <a:ext cx="279832" cy="1840459"/>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rot="7221385">
            <a:off x="13101531" y="9401040"/>
            <a:ext cx="2523952" cy="953058"/>
            <a:chOff x="0" y="0"/>
            <a:chExt cx="1614384" cy="609600"/>
          </a:xfrm>
        </p:grpSpPr>
        <p:sp>
          <p:nvSpPr>
            <p:cNvPr id="9" name="Freeform 9"/>
            <p:cNvSpPr/>
            <p:nvPr/>
          </p:nvSpPr>
          <p:spPr>
            <a:xfrm>
              <a:off x="0" y="0"/>
              <a:ext cx="1614384" cy="609600"/>
            </a:xfrm>
            <a:custGeom>
              <a:avLst/>
              <a:gdLst/>
              <a:ahLst/>
              <a:cxnLst/>
              <a:rect l="l" t="t" r="r" b="b"/>
              <a:pathLst>
                <a:path w="1614384" h="609600">
                  <a:moveTo>
                    <a:pt x="203200" y="0"/>
                  </a:moveTo>
                  <a:lnTo>
                    <a:pt x="1614384" y="0"/>
                  </a:lnTo>
                  <a:lnTo>
                    <a:pt x="1411184" y="609600"/>
                  </a:lnTo>
                  <a:lnTo>
                    <a:pt x="0" y="609600"/>
                  </a:lnTo>
                  <a:lnTo>
                    <a:pt x="203200" y="0"/>
                  </a:lnTo>
                  <a:close/>
                </a:path>
              </a:pathLst>
            </a:custGeom>
            <a:gradFill rotWithShape="1">
              <a:gsLst>
                <a:gs pos="0">
                  <a:srgbClr val="A6A6A6">
                    <a:alpha val="100000"/>
                  </a:srgbClr>
                </a:gs>
                <a:gs pos="100000">
                  <a:srgbClr val="FFFFFF">
                    <a:alpha val="100000"/>
                  </a:srgbClr>
                </a:gs>
              </a:gsLst>
              <a:lin ang="0"/>
            </a:gradFill>
          </p:spPr>
        </p:sp>
        <p:sp>
          <p:nvSpPr>
            <p:cNvPr id="10" name="TextBox 10"/>
            <p:cNvSpPr txBox="1"/>
            <p:nvPr/>
          </p:nvSpPr>
          <p:spPr>
            <a:xfrm>
              <a:off x="101600" y="-66675"/>
              <a:ext cx="1411184" cy="67627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rot="7221385">
            <a:off x="11304292" y="9582671"/>
            <a:ext cx="3837666" cy="589796"/>
            <a:chOff x="0" y="0"/>
            <a:chExt cx="2454669" cy="377249"/>
          </a:xfrm>
        </p:grpSpPr>
        <p:sp>
          <p:nvSpPr>
            <p:cNvPr id="12" name="Freeform 12"/>
            <p:cNvSpPr/>
            <p:nvPr/>
          </p:nvSpPr>
          <p:spPr>
            <a:xfrm>
              <a:off x="0" y="0"/>
              <a:ext cx="2454669" cy="377249"/>
            </a:xfrm>
            <a:custGeom>
              <a:avLst/>
              <a:gdLst/>
              <a:ahLst/>
              <a:cxnLst/>
              <a:rect l="l" t="t" r="r" b="b"/>
              <a:pathLst>
                <a:path w="2454669" h="377249">
                  <a:moveTo>
                    <a:pt x="203200" y="0"/>
                  </a:moveTo>
                  <a:lnTo>
                    <a:pt x="2454669" y="0"/>
                  </a:lnTo>
                  <a:lnTo>
                    <a:pt x="2251469" y="377249"/>
                  </a:lnTo>
                  <a:lnTo>
                    <a:pt x="0" y="377249"/>
                  </a:lnTo>
                  <a:lnTo>
                    <a:pt x="203200" y="0"/>
                  </a:lnTo>
                  <a:close/>
                </a:path>
              </a:pathLst>
            </a:custGeom>
            <a:gradFill rotWithShape="1">
              <a:gsLst>
                <a:gs pos="0">
                  <a:srgbClr val="A6A6A6">
                    <a:alpha val="100000"/>
                  </a:srgbClr>
                </a:gs>
                <a:gs pos="100000">
                  <a:srgbClr val="FFFFFF">
                    <a:alpha val="100000"/>
                  </a:srgbClr>
                </a:gs>
              </a:gsLst>
              <a:lin ang="0"/>
            </a:gradFill>
          </p:spPr>
        </p:sp>
        <p:sp>
          <p:nvSpPr>
            <p:cNvPr id="13" name="TextBox 13"/>
            <p:cNvSpPr txBox="1"/>
            <p:nvPr/>
          </p:nvSpPr>
          <p:spPr>
            <a:xfrm>
              <a:off x="101600" y="-66675"/>
              <a:ext cx="2251469" cy="443924"/>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rot="7091654">
            <a:off x="9086695" y="955891"/>
            <a:ext cx="4138086" cy="589796"/>
            <a:chOff x="0" y="0"/>
            <a:chExt cx="2646825" cy="377249"/>
          </a:xfrm>
        </p:grpSpPr>
        <p:sp>
          <p:nvSpPr>
            <p:cNvPr id="15" name="Freeform 15"/>
            <p:cNvSpPr/>
            <p:nvPr/>
          </p:nvSpPr>
          <p:spPr>
            <a:xfrm>
              <a:off x="0" y="0"/>
              <a:ext cx="2646825" cy="377249"/>
            </a:xfrm>
            <a:custGeom>
              <a:avLst/>
              <a:gdLst/>
              <a:ahLst/>
              <a:cxnLst/>
              <a:rect l="l" t="t" r="r" b="b"/>
              <a:pathLst>
                <a:path w="2646825" h="377249">
                  <a:moveTo>
                    <a:pt x="203200" y="0"/>
                  </a:moveTo>
                  <a:lnTo>
                    <a:pt x="2646825" y="0"/>
                  </a:lnTo>
                  <a:lnTo>
                    <a:pt x="2443625" y="377249"/>
                  </a:lnTo>
                  <a:lnTo>
                    <a:pt x="0" y="377249"/>
                  </a:lnTo>
                  <a:lnTo>
                    <a:pt x="203200" y="0"/>
                  </a:lnTo>
                  <a:close/>
                </a:path>
              </a:pathLst>
            </a:custGeom>
            <a:gradFill rotWithShape="1">
              <a:gsLst>
                <a:gs pos="0">
                  <a:srgbClr val="A6A6A6">
                    <a:alpha val="100000"/>
                  </a:srgbClr>
                </a:gs>
                <a:gs pos="100000">
                  <a:srgbClr val="FFFFFF">
                    <a:alpha val="100000"/>
                  </a:srgbClr>
                </a:gs>
              </a:gsLst>
              <a:lin ang="0"/>
            </a:gradFill>
          </p:spPr>
        </p:sp>
        <p:sp>
          <p:nvSpPr>
            <p:cNvPr id="16" name="TextBox 16"/>
            <p:cNvSpPr txBox="1"/>
            <p:nvPr/>
          </p:nvSpPr>
          <p:spPr>
            <a:xfrm>
              <a:off x="101600" y="-66675"/>
              <a:ext cx="2443625" cy="443924"/>
            </a:xfrm>
            <a:prstGeom prst="rect">
              <a:avLst/>
            </a:prstGeom>
          </p:spPr>
          <p:txBody>
            <a:bodyPr lIns="50800" tIns="50800" rIns="50800" bIns="50800" rtlCol="0" anchor="ctr"/>
            <a:lstStyle/>
            <a:p>
              <a:pPr algn="ctr">
                <a:lnSpc>
                  <a:spcPts val="2800"/>
                </a:lnSpc>
              </a:pPr>
              <a:endParaRPr/>
            </a:p>
          </p:txBody>
        </p:sp>
      </p:grpSp>
      <p:grpSp>
        <p:nvGrpSpPr>
          <p:cNvPr id="17" name="Group 17"/>
          <p:cNvGrpSpPr/>
          <p:nvPr/>
        </p:nvGrpSpPr>
        <p:grpSpPr>
          <a:xfrm rot="1710481">
            <a:off x="11533776" y="-1617267"/>
            <a:ext cx="1062487" cy="6686550"/>
            <a:chOff x="0" y="0"/>
            <a:chExt cx="279832" cy="1761067"/>
          </a:xfrm>
        </p:grpSpPr>
        <p:sp>
          <p:nvSpPr>
            <p:cNvPr id="18" name="Freeform 18"/>
            <p:cNvSpPr/>
            <p:nvPr/>
          </p:nvSpPr>
          <p:spPr>
            <a:xfrm>
              <a:off x="0" y="0"/>
              <a:ext cx="279832" cy="1761067"/>
            </a:xfrm>
            <a:custGeom>
              <a:avLst/>
              <a:gdLst/>
              <a:ahLst/>
              <a:cxnLst/>
              <a:rect l="l" t="t" r="r" b="b"/>
              <a:pathLst>
                <a:path w="279832" h="1761067">
                  <a:moveTo>
                    <a:pt x="0" y="0"/>
                  </a:moveTo>
                  <a:lnTo>
                    <a:pt x="279832" y="0"/>
                  </a:lnTo>
                  <a:lnTo>
                    <a:pt x="279832" y="1761067"/>
                  </a:lnTo>
                  <a:lnTo>
                    <a:pt x="0" y="1761067"/>
                  </a:lnTo>
                  <a:close/>
                </a:path>
              </a:pathLst>
            </a:custGeom>
            <a:gradFill rotWithShape="1">
              <a:gsLst>
                <a:gs pos="0">
                  <a:srgbClr val="A6A6A6">
                    <a:alpha val="100000"/>
                  </a:srgbClr>
                </a:gs>
                <a:gs pos="100000">
                  <a:srgbClr val="FFFFFF">
                    <a:alpha val="100000"/>
                  </a:srgbClr>
                </a:gs>
              </a:gsLst>
              <a:lin ang="0"/>
            </a:gradFill>
          </p:spPr>
        </p:sp>
        <p:sp>
          <p:nvSpPr>
            <p:cNvPr id="19" name="TextBox 19"/>
            <p:cNvSpPr txBox="1"/>
            <p:nvPr/>
          </p:nvSpPr>
          <p:spPr>
            <a:xfrm>
              <a:off x="0" y="-66675"/>
              <a:ext cx="279832" cy="1827742"/>
            </a:xfrm>
            <a:prstGeom prst="rect">
              <a:avLst/>
            </a:prstGeom>
          </p:spPr>
          <p:txBody>
            <a:bodyPr lIns="50800" tIns="50800" rIns="50800" bIns="50800" rtlCol="0" anchor="ctr"/>
            <a:lstStyle/>
            <a:p>
              <a:pPr algn="ctr">
                <a:lnSpc>
                  <a:spcPts val="2800"/>
                </a:lnSpc>
              </a:pPr>
              <a:endParaRPr/>
            </a:p>
          </p:txBody>
        </p:sp>
      </p:grpSp>
      <p:grpSp>
        <p:nvGrpSpPr>
          <p:cNvPr id="20" name="Group 20"/>
          <p:cNvGrpSpPr/>
          <p:nvPr/>
        </p:nvGrpSpPr>
        <p:grpSpPr>
          <a:xfrm rot="1744249">
            <a:off x="17183645" y="2226736"/>
            <a:ext cx="2208710" cy="14588015"/>
            <a:chOff x="0" y="0"/>
            <a:chExt cx="581718" cy="3842111"/>
          </a:xfrm>
        </p:grpSpPr>
        <p:sp>
          <p:nvSpPr>
            <p:cNvPr id="21" name="Freeform 21"/>
            <p:cNvSpPr/>
            <p:nvPr/>
          </p:nvSpPr>
          <p:spPr>
            <a:xfrm>
              <a:off x="0" y="0"/>
              <a:ext cx="581718" cy="3842111"/>
            </a:xfrm>
            <a:custGeom>
              <a:avLst/>
              <a:gdLst/>
              <a:ahLst/>
              <a:cxnLst/>
              <a:rect l="l" t="t" r="r" b="b"/>
              <a:pathLst>
                <a:path w="581718" h="3842111">
                  <a:moveTo>
                    <a:pt x="0" y="0"/>
                  </a:moveTo>
                  <a:lnTo>
                    <a:pt x="581718" y="0"/>
                  </a:lnTo>
                  <a:lnTo>
                    <a:pt x="581718" y="3842111"/>
                  </a:lnTo>
                  <a:lnTo>
                    <a:pt x="0" y="3842111"/>
                  </a:lnTo>
                  <a:close/>
                </a:path>
              </a:pathLst>
            </a:custGeom>
            <a:gradFill rotWithShape="1">
              <a:gsLst>
                <a:gs pos="0">
                  <a:srgbClr val="A6A6A6">
                    <a:alpha val="100000"/>
                  </a:srgbClr>
                </a:gs>
                <a:gs pos="100000">
                  <a:srgbClr val="FFFFFF">
                    <a:alpha val="100000"/>
                  </a:srgbClr>
                </a:gs>
              </a:gsLst>
              <a:lin ang="0"/>
            </a:gradFill>
          </p:spPr>
        </p:sp>
        <p:sp>
          <p:nvSpPr>
            <p:cNvPr id="22" name="TextBox 22"/>
            <p:cNvSpPr txBox="1"/>
            <p:nvPr/>
          </p:nvSpPr>
          <p:spPr>
            <a:xfrm>
              <a:off x="0" y="-66675"/>
              <a:ext cx="581718" cy="3908786"/>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1824529" y="1042201"/>
            <a:ext cx="6760704" cy="450849"/>
          </a:xfrm>
          <a:prstGeom prst="rect">
            <a:avLst/>
          </a:prstGeom>
        </p:spPr>
        <p:txBody>
          <a:bodyPr lIns="0" tIns="0" rIns="0" bIns="0" rtlCol="0" anchor="t">
            <a:spAutoFit/>
          </a:bodyPr>
          <a:lstStyle/>
          <a:p>
            <a:pPr algn="l">
              <a:lnSpc>
                <a:spcPts val="3500"/>
              </a:lnSpc>
              <a:spcBef>
                <a:spcPct val="0"/>
              </a:spcBef>
            </a:pPr>
            <a:r>
              <a:rPr lang="en-US" sz="2500">
                <a:solidFill>
                  <a:srgbClr val="FFFFFF"/>
                </a:solidFill>
                <a:latin typeface="Poppins Medium"/>
              </a:rPr>
              <a:t>Egyptian National E-Learning University</a:t>
            </a:r>
          </a:p>
        </p:txBody>
      </p:sp>
      <p:sp>
        <p:nvSpPr>
          <p:cNvPr id="24" name="TextBox 24"/>
          <p:cNvSpPr txBox="1"/>
          <p:nvPr/>
        </p:nvSpPr>
        <p:spPr>
          <a:xfrm>
            <a:off x="1584665" y="7711144"/>
            <a:ext cx="6890620" cy="618490"/>
          </a:xfrm>
          <a:prstGeom prst="rect">
            <a:avLst/>
          </a:prstGeom>
        </p:spPr>
        <p:txBody>
          <a:bodyPr lIns="0" tIns="0" rIns="0" bIns="0" rtlCol="0" anchor="t">
            <a:spAutoFit/>
          </a:bodyPr>
          <a:lstStyle/>
          <a:p>
            <a:pPr algn="l">
              <a:lnSpc>
                <a:spcPts val="4760"/>
              </a:lnSpc>
              <a:spcBef>
                <a:spcPct val="0"/>
              </a:spcBef>
            </a:pPr>
            <a:r>
              <a:rPr lang="en-US" sz="3400" spc="748">
                <a:solidFill>
                  <a:srgbClr val="FFFFFF"/>
                </a:solidFill>
                <a:latin typeface="Poppins Medium"/>
              </a:rPr>
              <a:t>Sohag 2024</a:t>
            </a:r>
          </a:p>
        </p:txBody>
      </p:sp>
      <p:sp>
        <p:nvSpPr>
          <p:cNvPr id="25" name="TextBox 25"/>
          <p:cNvSpPr txBox="1"/>
          <p:nvPr/>
        </p:nvSpPr>
        <p:spPr>
          <a:xfrm>
            <a:off x="1146491" y="3010872"/>
            <a:ext cx="8116780" cy="3817938"/>
          </a:xfrm>
          <a:prstGeom prst="rect">
            <a:avLst/>
          </a:prstGeom>
        </p:spPr>
        <p:txBody>
          <a:bodyPr lIns="0" tIns="0" rIns="0" bIns="0" rtlCol="0" anchor="t">
            <a:spAutoFit/>
          </a:bodyPr>
          <a:lstStyle/>
          <a:p>
            <a:pPr algn="l">
              <a:lnSpc>
                <a:spcPts val="9762"/>
              </a:lnSpc>
            </a:pPr>
            <a:r>
              <a:rPr lang="en-US" sz="8875">
                <a:solidFill>
                  <a:srgbClr val="FFFFFF"/>
                </a:solidFill>
                <a:latin typeface="Poppins"/>
              </a:rPr>
              <a:t>Evaluation System Student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2" name="AutoShape 2"/>
          <p:cNvSpPr/>
          <p:nvPr/>
        </p:nvSpPr>
        <p:spPr>
          <a:xfrm>
            <a:off x="3433836" y="3891673"/>
            <a:ext cx="11517191" cy="38100"/>
          </a:xfrm>
          <a:prstGeom prst="line">
            <a:avLst/>
          </a:prstGeom>
          <a:ln w="38100" cap="flat">
            <a:solidFill>
              <a:srgbClr val="B9B1B3"/>
            </a:solidFill>
            <a:prstDash val="solid"/>
            <a:headEnd type="triangle" w="lg" len="med"/>
            <a:tailEnd type="triangle" w="lg" len="med"/>
          </a:ln>
        </p:spPr>
      </p:sp>
      <p:grpSp>
        <p:nvGrpSpPr>
          <p:cNvPr id="3" name="Group 3"/>
          <p:cNvGrpSpPr/>
          <p:nvPr/>
        </p:nvGrpSpPr>
        <p:grpSpPr>
          <a:xfrm>
            <a:off x="2815653" y="3601631"/>
            <a:ext cx="618183" cy="61818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6A6A6">
                    <a:alpha val="100000"/>
                  </a:srgbClr>
                </a:gs>
                <a:gs pos="100000">
                  <a:srgbClr val="FFFFFF">
                    <a:alpha val="100000"/>
                  </a:srgbClr>
                </a:gs>
              </a:gsLst>
              <a:lin ang="0"/>
            </a:gradFill>
          </p:spPr>
        </p:sp>
        <p:sp>
          <p:nvSpPr>
            <p:cNvPr id="5" name="TextBox 5"/>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4951027" y="3601631"/>
            <a:ext cx="618183" cy="61818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6A6A6">
                    <a:alpha val="100000"/>
                  </a:srgbClr>
                </a:gs>
                <a:gs pos="100000">
                  <a:srgbClr val="FFFFFF">
                    <a:alpha val="100000"/>
                  </a:srgbClr>
                </a:gs>
              </a:gsLst>
              <a:lin ang="0"/>
            </a:gradFill>
          </p:spPr>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1077132" y="1532628"/>
            <a:ext cx="8825507" cy="685800"/>
          </a:xfrm>
          <a:prstGeom prst="rect">
            <a:avLst/>
          </a:prstGeom>
        </p:spPr>
        <p:txBody>
          <a:bodyPr lIns="0" tIns="0" rIns="0" bIns="0" rtlCol="0" anchor="t">
            <a:spAutoFit/>
          </a:bodyPr>
          <a:lstStyle/>
          <a:p>
            <a:pPr algn="l">
              <a:lnSpc>
                <a:spcPts val="4950"/>
              </a:lnSpc>
            </a:pPr>
            <a:r>
              <a:rPr lang="en-US" sz="4500">
                <a:solidFill>
                  <a:srgbClr val="FFFFFF"/>
                </a:solidFill>
                <a:latin typeface="Poppins Semi-Bold"/>
              </a:rPr>
              <a:t>System analysis and design</a:t>
            </a:r>
          </a:p>
        </p:txBody>
      </p:sp>
      <p:sp>
        <p:nvSpPr>
          <p:cNvPr id="10" name="TextBox 10"/>
          <p:cNvSpPr txBox="1"/>
          <p:nvPr/>
        </p:nvSpPr>
        <p:spPr>
          <a:xfrm>
            <a:off x="529306" y="5794444"/>
            <a:ext cx="7518938" cy="2857500"/>
          </a:xfrm>
          <a:prstGeom prst="rect">
            <a:avLst/>
          </a:prstGeom>
        </p:spPr>
        <p:txBody>
          <a:bodyPr lIns="0" tIns="0" rIns="0" bIns="0" rtlCol="0" anchor="t">
            <a:spAutoFit/>
          </a:bodyPr>
          <a:lstStyle/>
          <a:p>
            <a:pPr algn="just">
              <a:lnSpc>
                <a:spcPts val="3415"/>
              </a:lnSpc>
            </a:pPr>
            <a:r>
              <a:rPr lang="en-US" sz="2846">
                <a:solidFill>
                  <a:srgbClr val="FFFFFF"/>
                </a:solidFill>
                <a:latin typeface="Poppins"/>
              </a:rPr>
              <a:t>•This phase involves collecting and interpreting facts, identifying problems, and breaking down a system into its components. The goal is to understand the system’s objectives and improve its efficiency.</a:t>
            </a:r>
          </a:p>
          <a:p>
            <a:pPr algn="just">
              <a:lnSpc>
                <a:spcPts val="1975"/>
              </a:lnSpc>
            </a:pPr>
            <a:endParaRPr lang="en-US" sz="2846">
              <a:solidFill>
                <a:srgbClr val="FFFFFF"/>
              </a:solidFill>
              <a:latin typeface="Poppins"/>
            </a:endParaRPr>
          </a:p>
        </p:txBody>
      </p:sp>
      <p:sp>
        <p:nvSpPr>
          <p:cNvPr id="11" name="TextBox 11"/>
          <p:cNvSpPr txBox="1"/>
          <p:nvPr/>
        </p:nvSpPr>
        <p:spPr>
          <a:xfrm>
            <a:off x="1174704" y="4889569"/>
            <a:ext cx="3900789" cy="942975"/>
          </a:xfrm>
          <a:prstGeom prst="rect">
            <a:avLst/>
          </a:prstGeom>
        </p:spPr>
        <p:txBody>
          <a:bodyPr lIns="0" tIns="0" rIns="0" bIns="0" rtlCol="0" anchor="t">
            <a:spAutoFit/>
          </a:bodyPr>
          <a:lstStyle/>
          <a:p>
            <a:pPr algn="ctr">
              <a:lnSpc>
                <a:spcPts val="3600"/>
              </a:lnSpc>
            </a:pPr>
            <a:r>
              <a:rPr lang="en-US" sz="3000">
                <a:solidFill>
                  <a:srgbClr val="FFFFFF"/>
                </a:solidFill>
                <a:latin typeface="Poppins Semi-Bold"/>
              </a:rPr>
              <a:t>Systems Analysis:</a:t>
            </a:r>
          </a:p>
          <a:p>
            <a:pPr algn="ctr">
              <a:lnSpc>
                <a:spcPts val="3600"/>
              </a:lnSpc>
            </a:pPr>
            <a:endParaRPr lang="en-US" sz="3000">
              <a:solidFill>
                <a:srgbClr val="FFFFFF"/>
              </a:solidFill>
              <a:latin typeface="Poppins Semi-Bold"/>
            </a:endParaRPr>
          </a:p>
        </p:txBody>
      </p:sp>
      <p:sp>
        <p:nvSpPr>
          <p:cNvPr id="12" name="TextBox 12"/>
          <p:cNvSpPr txBox="1"/>
          <p:nvPr/>
        </p:nvSpPr>
        <p:spPr>
          <a:xfrm>
            <a:off x="9902639" y="5644975"/>
            <a:ext cx="8116755" cy="3038475"/>
          </a:xfrm>
          <a:prstGeom prst="rect">
            <a:avLst/>
          </a:prstGeom>
        </p:spPr>
        <p:txBody>
          <a:bodyPr lIns="0" tIns="0" rIns="0" bIns="0" rtlCol="0" anchor="t">
            <a:spAutoFit/>
          </a:bodyPr>
          <a:lstStyle/>
          <a:p>
            <a:pPr algn="just">
              <a:lnSpc>
                <a:spcPts val="3402"/>
              </a:lnSpc>
            </a:pPr>
            <a:r>
              <a:rPr lang="en-US" sz="2835">
                <a:solidFill>
                  <a:srgbClr val="FFFFFF"/>
                </a:solidFill>
                <a:latin typeface="Poppins"/>
              </a:rPr>
              <a:t>•During this stage, we plan a new business system or replace an existing one. We define its components or modules to meet specific requirements. Understanding the existing system thoroughly is crucial before embarking on the design process</a:t>
            </a:r>
          </a:p>
          <a:p>
            <a:pPr algn="just">
              <a:lnSpc>
                <a:spcPts val="3402"/>
              </a:lnSpc>
            </a:pPr>
            <a:endParaRPr lang="en-US" sz="2835">
              <a:solidFill>
                <a:srgbClr val="FFFFFF"/>
              </a:solidFill>
              <a:latin typeface="Poppins"/>
            </a:endParaRPr>
          </a:p>
        </p:txBody>
      </p:sp>
      <p:sp>
        <p:nvSpPr>
          <p:cNvPr id="13" name="TextBox 13"/>
          <p:cNvSpPr txBox="1"/>
          <p:nvPr/>
        </p:nvSpPr>
        <p:spPr>
          <a:xfrm>
            <a:off x="13310079" y="4889569"/>
            <a:ext cx="3900789" cy="942975"/>
          </a:xfrm>
          <a:prstGeom prst="rect">
            <a:avLst/>
          </a:prstGeom>
        </p:spPr>
        <p:txBody>
          <a:bodyPr lIns="0" tIns="0" rIns="0" bIns="0" rtlCol="0" anchor="t">
            <a:spAutoFit/>
          </a:bodyPr>
          <a:lstStyle/>
          <a:p>
            <a:pPr algn="ctr">
              <a:lnSpc>
                <a:spcPts val="3600"/>
              </a:lnSpc>
            </a:pPr>
            <a:r>
              <a:rPr lang="en-US" sz="3000">
                <a:solidFill>
                  <a:srgbClr val="FFFFFF"/>
                </a:solidFill>
                <a:latin typeface="Poppins Semi-Bold"/>
              </a:rPr>
              <a:t>Systems Design</a:t>
            </a:r>
          </a:p>
          <a:p>
            <a:pPr algn="ctr">
              <a:lnSpc>
                <a:spcPts val="3600"/>
              </a:lnSpc>
            </a:pPr>
            <a:endParaRPr lang="en-US" sz="3000">
              <a:solidFill>
                <a:srgbClr val="FFFFFF"/>
              </a:solidFill>
              <a:latin typeface="Poppins Semi-Bold"/>
            </a:endParaRPr>
          </a:p>
        </p:txBody>
      </p:sp>
      <p:sp>
        <p:nvSpPr>
          <p:cNvPr id="14" name="AutoShape 14"/>
          <p:cNvSpPr/>
          <p:nvPr/>
        </p:nvSpPr>
        <p:spPr>
          <a:xfrm>
            <a:off x="3124853" y="4219814"/>
            <a:ext cx="246" cy="698330"/>
          </a:xfrm>
          <a:prstGeom prst="line">
            <a:avLst/>
          </a:prstGeom>
          <a:ln w="38100" cap="flat">
            <a:solidFill>
              <a:srgbClr val="B9B1B3"/>
            </a:solidFill>
            <a:prstDash val="solid"/>
            <a:headEnd type="none" w="sm" len="sm"/>
            <a:tailEnd type="oval" w="lg" len="lg"/>
          </a:ln>
        </p:spPr>
      </p:sp>
      <p:sp>
        <p:nvSpPr>
          <p:cNvPr id="15" name="AutoShape 15"/>
          <p:cNvSpPr/>
          <p:nvPr/>
        </p:nvSpPr>
        <p:spPr>
          <a:xfrm>
            <a:off x="15260228" y="4219814"/>
            <a:ext cx="246" cy="698330"/>
          </a:xfrm>
          <a:prstGeom prst="line">
            <a:avLst/>
          </a:prstGeom>
          <a:ln w="38100" cap="flat">
            <a:solidFill>
              <a:srgbClr val="B9B1B3"/>
            </a:solidFill>
            <a:prstDash val="solid"/>
            <a:headEnd type="none" w="sm" len="sm"/>
            <a:tailEnd type="oval" w="lg" len="lg"/>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E2768"/>
        </a:solidFill>
        <a:effectLst/>
      </p:bgPr>
    </p:bg>
    <p:spTree>
      <p:nvGrpSpPr>
        <p:cNvPr id="1" name=""/>
        <p:cNvGrpSpPr/>
        <p:nvPr/>
      </p:nvGrpSpPr>
      <p:grpSpPr>
        <a:xfrm>
          <a:off x="0" y="0"/>
          <a:ext cx="0" cy="0"/>
          <a:chOff x="0" y="0"/>
          <a:chExt cx="0" cy="0"/>
        </a:xfrm>
      </p:grpSpPr>
      <p:grpSp>
        <p:nvGrpSpPr>
          <p:cNvPr id="2" name="Group 2"/>
          <p:cNvGrpSpPr/>
          <p:nvPr/>
        </p:nvGrpSpPr>
        <p:grpSpPr>
          <a:xfrm>
            <a:off x="4146955" y="3135498"/>
            <a:ext cx="12944475" cy="4016003"/>
            <a:chOff x="0" y="0"/>
            <a:chExt cx="3409244" cy="1057713"/>
          </a:xfrm>
        </p:grpSpPr>
        <p:sp>
          <p:nvSpPr>
            <p:cNvPr id="3" name="Freeform 3"/>
            <p:cNvSpPr/>
            <p:nvPr/>
          </p:nvSpPr>
          <p:spPr>
            <a:xfrm>
              <a:off x="0" y="0"/>
              <a:ext cx="3409245" cy="1057713"/>
            </a:xfrm>
            <a:custGeom>
              <a:avLst/>
              <a:gdLst/>
              <a:ahLst/>
              <a:cxnLst/>
              <a:rect l="l" t="t" r="r" b="b"/>
              <a:pathLst>
                <a:path w="3409245" h="1057713">
                  <a:moveTo>
                    <a:pt x="0" y="0"/>
                  </a:moveTo>
                  <a:lnTo>
                    <a:pt x="3409245" y="0"/>
                  </a:lnTo>
                  <a:lnTo>
                    <a:pt x="3409245" y="1057713"/>
                  </a:lnTo>
                  <a:lnTo>
                    <a:pt x="0" y="1057713"/>
                  </a:lnTo>
                  <a:close/>
                </a:path>
              </a:pathLst>
            </a:custGeom>
            <a:solidFill>
              <a:srgbClr val="B9B1B3"/>
            </a:solidFill>
          </p:spPr>
        </p:sp>
        <p:sp>
          <p:nvSpPr>
            <p:cNvPr id="4" name="TextBox 4"/>
            <p:cNvSpPr txBox="1"/>
            <p:nvPr/>
          </p:nvSpPr>
          <p:spPr>
            <a:xfrm>
              <a:off x="0" y="-66675"/>
              <a:ext cx="3409244" cy="1124388"/>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flipH="1">
            <a:off x="189662" y="3514378"/>
            <a:ext cx="3386311" cy="6772622"/>
          </a:xfrm>
          <a:custGeom>
            <a:avLst/>
            <a:gdLst/>
            <a:ahLst/>
            <a:cxnLst/>
            <a:rect l="l" t="t" r="r" b="b"/>
            <a:pathLst>
              <a:path w="3386311" h="6772622">
                <a:moveTo>
                  <a:pt x="3386310" y="0"/>
                </a:moveTo>
                <a:lnTo>
                  <a:pt x="0" y="0"/>
                </a:lnTo>
                <a:lnTo>
                  <a:pt x="0" y="6772622"/>
                </a:lnTo>
                <a:lnTo>
                  <a:pt x="3386310" y="6772622"/>
                </a:lnTo>
                <a:lnTo>
                  <a:pt x="3386310" y="0"/>
                </a:lnTo>
                <a:close/>
              </a:path>
            </a:pathLst>
          </a:custGeom>
          <a:blipFill>
            <a:blip r:embed="rId2"/>
            <a:stretch>
              <a:fillRect/>
            </a:stretch>
          </a:blipFill>
        </p:spPr>
      </p:sp>
      <p:grpSp>
        <p:nvGrpSpPr>
          <p:cNvPr id="6" name="Group 6"/>
          <p:cNvGrpSpPr/>
          <p:nvPr/>
        </p:nvGrpSpPr>
        <p:grpSpPr>
          <a:xfrm>
            <a:off x="3201999" y="4198544"/>
            <a:ext cx="1889912" cy="188991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3675711" y="4605582"/>
            <a:ext cx="1075837" cy="1075837"/>
          </a:xfrm>
          <a:custGeom>
            <a:avLst/>
            <a:gdLst/>
            <a:ahLst/>
            <a:cxnLst/>
            <a:rect l="l" t="t" r="r" b="b"/>
            <a:pathLst>
              <a:path w="1075837" h="1075837">
                <a:moveTo>
                  <a:pt x="0" y="0"/>
                </a:moveTo>
                <a:lnTo>
                  <a:pt x="1075837" y="0"/>
                </a:lnTo>
                <a:lnTo>
                  <a:pt x="1075837" y="1075836"/>
                </a:lnTo>
                <a:lnTo>
                  <a:pt x="0" y="1075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4485745" y="3460115"/>
            <a:ext cx="11728127" cy="3195319"/>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Functional Requirements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2" name="AutoShape 2"/>
          <p:cNvSpPr/>
          <p:nvPr/>
        </p:nvSpPr>
        <p:spPr>
          <a:xfrm>
            <a:off x="3433836" y="3891673"/>
            <a:ext cx="11517191" cy="38100"/>
          </a:xfrm>
          <a:prstGeom prst="line">
            <a:avLst/>
          </a:prstGeom>
          <a:ln w="38100" cap="flat">
            <a:solidFill>
              <a:srgbClr val="B9B1B3"/>
            </a:solidFill>
            <a:prstDash val="solid"/>
            <a:headEnd type="none" w="sm" len="sm"/>
            <a:tailEnd type="none" w="sm" len="sm"/>
          </a:ln>
        </p:spPr>
      </p:sp>
      <p:grpSp>
        <p:nvGrpSpPr>
          <p:cNvPr id="3" name="Group 3"/>
          <p:cNvGrpSpPr/>
          <p:nvPr/>
        </p:nvGrpSpPr>
        <p:grpSpPr>
          <a:xfrm>
            <a:off x="2815653" y="3601631"/>
            <a:ext cx="618183" cy="61818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B1B3"/>
            </a:solidFill>
          </p:spPr>
        </p:sp>
        <p:sp>
          <p:nvSpPr>
            <p:cNvPr id="5" name="TextBox 5"/>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8883340" y="3601631"/>
            <a:ext cx="618183" cy="61818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B1B3"/>
            </a:solidFill>
          </p:spPr>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14951027" y="3601631"/>
            <a:ext cx="618183" cy="61818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B1B3"/>
            </a:solidFill>
          </p:spPr>
        </p:sp>
        <p:sp>
          <p:nvSpPr>
            <p:cNvPr id="11" name="TextBox 11"/>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1777006" y="1563281"/>
            <a:ext cx="7106334" cy="1314450"/>
          </a:xfrm>
          <a:prstGeom prst="rect">
            <a:avLst/>
          </a:prstGeom>
        </p:spPr>
        <p:txBody>
          <a:bodyPr lIns="0" tIns="0" rIns="0" bIns="0" rtlCol="0" anchor="t">
            <a:spAutoFit/>
          </a:bodyPr>
          <a:lstStyle/>
          <a:p>
            <a:pPr algn="l">
              <a:lnSpc>
                <a:spcPts val="4950"/>
              </a:lnSpc>
            </a:pPr>
            <a:r>
              <a:rPr lang="en-US" sz="4500">
                <a:solidFill>
                  <a:srgbClr val="B7B0A4"/>
                </a:solidFill>
                <a:latin typeface="Poppins Semi-Bold"/>
              </a:rPr>
              <a:t>Functional Requirements</a:t>
            </a:r>
          </a:p>
        </p:txBody>
      </p:sp>
      <p:sp>
        <p:nvSpPr>
          <p:cNvPr id="13" name="TextBox 13"/>
          <p:cNvSpPr txBox="1"/>
          <p:nvPr/>
        </p:nvSpPr>
        <p:spPr>
          <a:xfrm>
            <a:off x="1365015" y="5925447"/>
            <a:ext cx="4761084" cy="2828925"/>
          </a:xfrm>
          <a:prstGeom prst="rect">
            <a:avLst/>
          </a:prstGeom>
        </p:spPr>
        <p:txBody>
          <a:bodyPr lIns="0" tIns="0" rIns="0" bIns="0" rtlCol="0" anchor="t">
            <a:spAutoFit/>
          </a:bodyPr>
          <a:lstStyle/>
          <a:p>
            <a:pPr algn="just">
              <a:lnSpc>
                <a:spcPts val="3762"/>
              </a:lnSpc>
            </a:pPr>
            <a:r>
              <a:rPr lang="en-US" sz="3135">
                <a:solidFill>
                  <a:srgbClr val="FFFFFF"/>
                </a:solidFill>
                <a:latin typeface="Poppins"/>
              </a:rPr>
              <a:t>•Add Material</a:t>
            </a:r>
          </a:p>
          <a:p>
            <a:pPr algn="just">
              <a:lnSpc>
                <a:spcPts val="3762"/>
              </a:lnSpc>
            </a:pPr>
            <a:r>
              <a:rPr lang="en-US" sz="3135">
                <a:solidFill>
                  <a:srgbClr val="FFFFFF"/>
                </a:solidFill>
                <a:latin typeface="Poppins"/>
              </a:rPr>
              <a:t>•Add tasks and Quizzes</a:t>
            </a:r>
          </a:p>
          <a:p>
            <a:pPr algn="just">
              <a:lnSpc>
                <a:spcPts val="3762"/>
              </a:lnSpc>
            </a:pPr>
            <a:r>
              <a:rPr lang="en-US" sz="3135">
                <a:solidFill>
                  <a:srgbClr val="FFFFFF"/>
                </a:solidFill>
                <a:latin typeface="Poppins"/>
              </a:rPr>
              <a:t>•Add Test bank </a:t>
            </a:r>
          </a:p>
          <a:p>
            <a:pPr algn="just">
              <a:lnSpc>
                <a:spcPts val="3762"/>
              </a:lnSpc>
            </a:pPr>
            <a:r>
              <a:rPr lang="en-US" sz="3135">
                <a:solidFill>
                  <a:srgbClr val="FFFFFF"/>
                </a:solidFill>
                <a:latin typeface="Poppins"/>
              </a:rPr>
              <a:t>•add and Edits grades</a:t>
            </a:r>
          </a:p>
          <a:p>
            <a:pPr algn="just">
              <a:lnSpc>
                <a:spcPts val="3762"/>
              </a:lnSpc>
            </a:pPr>
            <a:r>
              <a:rPr lang="en-US" sz="3135">
                <a:solidFill>
                  <a:srgbClr val="FFFFFF"/>
                </a:solidFill>
                <a:latin typeface="Poppins"/>
              </a:rPr>
              <a:t>•Add Courses</a:t>
            </a:r>
          </a:p>
          <a:p>
            <a:pPr algn="just">
              <a:lnSpc>
                <a:spcPts val="3282"/>
              </a:lnSpc>
            </a:pPr>
            <a:endParaRPr lang="en-US" sz="3135">
              <a:solidFill>
                <a:srgbClr val="FFFFFF"/>
              </a:solidFill>
              <a:latin typeface="Poppins"/>
            </a:endParaRPr>
          </a:p>
        </p:txBody>
      </p:sp>
      <p:sp>
        <p:nvSpPr>
          <p:cNvPr id="14" name="TextBox 14"/>
          <p:cNvSpPr txBox="1"/>
          <p:nvPr/>
        </p:nvSpPr>
        <p:spPr>
          <a:xfrm>
            <a:off x="1174704" y="4889569"/>
            <a:ext cx="3900789" cy="485775"/>
          </a:xfrm>
          <a:prstGeom prst="rect">
            <a:avLst/>
          </a:prstGeom>
        </p:spPr>
        <p:txBody>
          <a:bodyPr lIns="0" tIns="0" rIns="0" bIns="0" rtlCol="0" anchor="t">
            <a:spAutoFit/>
          </a:bodyPr>
          <a:lstStyle/>
          <a:p>
            <a:pPr algn="ctr">
              <a:lnSpc>
                <a:spcPts val="3600"/>
              </a:lnSpc>
            </a:pPr>
            <a:r>
              <a:rPr lang="en-US" sz="3000">
                <a:solidFill>
                  <a:srgbClr val="FFFFFF"/>
                </a:solidFill>
                <a:latin typeface="Poppins Semi-Bold"/>
              </a:rPr>
              <a:t>Professer</a:t>
            </a:r>
          </a:p>
        </p:txBody>
      </p:sp>
      <p:sp>
        <p:nvSpPr>
          <p:cNvPr id="15" name="TextBox 15"/>
          <p:cNvSpPr txBox="1"/>
          <p:nvPr/>
        </p:nvSpPr>
        <p:spPr>
          <a:xfrm>
            <a:off x="6684245" y="6028363"/>
            <a:ext cx="4761084" cy="2371725"/>
          </a:xfrm>
          <a:prstGeom prst="rect">
            <a:avLst/>
          </a:prstGeom>
        </p:spPr>
        <p:txBody>
          <a:bodyPr lIns="0" tIns="0" rIns="0" bIns="0" rtlCol="0" anchor="t">
            <a:spAutoFit/>
          </a:bodyPr>
          <a:lstStyle/>
          <a:p>
            <a:pPr algn="just">
              <a:lnSpc>
                <a:spcPts val="3719"/>
              </a:lnSpc>
            </a:pPr>
            <a:r>
              <a:rPr lang="en-US" sz="3099">
                <a:solidFill>
                  <a:srgbClr val="FFFFFF"/>
                </a:solidFill>
                <a:latin typeface="Poppins"/>
              </a:rPr>
              <a:t>1.Add Post </a:t>
            </a:r>
          </a:p>
          <a:p>
            <a:pPr algn="just">
              <a:lnSpc>
                <a:spcPts val="3719"/>
              </a:lnSpc>
            </a:pPr>
            <a:r>
              <a:rPr lang="en-US" sz="3099">
                <a:solidFill>
                  <a:srgbClr val="FFFFFF"/>
                </a:solidFill>
                <a:latin typeface="Poppins"/>
              </a:rPr>
              <a:t>2.Mange Courses </a:t>
            </a:r>
          </a:p>
          <a:p>
            <a:pPr algn="just">
              <a:lnSpc>
                <a:spcPts val="3719"/>
              </a:lnSpc>
            </a:pPr>
            <a:r>
              <a:rPr lang="en-US" sz="3099">
                <a:solidFill>
                  <a:srgbClr val="FFFFFF"/>
                </a:solidFill>
                <a:latin typeface="Poppins"/>
              </a:rPr>
              <a:t>3.Mange Student data </a:t>
            </a:r>
          </a:p>
          <a:p>
            <a:pPr algn="just">
              <a:lnSpc>
                <a:spcPts val="3719"/>
              </a:lnSpc>
            </a:pPr>
            <a:r>
              <a:rPr lang="en-US" sz="3099">
                <a:solidFill>
                  <a:srgbClr val="FFFFFF"/>
                </a:solidFill>
                <a:latin typeface="Poppins"/>
              </a:rPr>
              <a:t>4.Add Evaluation Form</a:t>
            </a:r>
            <a:r>
              <a:rPr lang="en-US" sz="3099">
                <a:solidFill>
                  <a:srgbClr val="000000"/>
                </a:solidFill>
                <a:latin typeface="Poppins"/>
              </a:rPr>
              <a:t> </a:t>
            </a:r>
          </a:p>
          <a:p>
            <a:pPr algn="just">
              <a:lnSpc>
                <a:spcPts val="3719"/>
              </a:lnSpc>
            </a:pPr>
            <a:endParaRPr lang="en-US" sz="3099">
              <a:solidFill>
                <a:srgbClr val="000000"/>
              </a:solidFill>
              <a:latin typeface="Poppins"/>
            </a:endParaRPr>
          </a:p>
        </p:txBody>
      </p:sp>
      <p:sp>
        <p:nvSpPr>
          <p:cNvPr id="16" name="TextBox 16"/>
          <p:cNvSpPr txBox="1"/>
          <p:nvPr/>
        </p:nvSpPr>
        <p:spPr>
          <a:xfrm>
            <a:off x="7242392" y="4889569"/>
            <a:ext cx="3900789" cy="485775"/>
          </a:xfrm>
          <a:prstGeom prst="rect">
            <a:avLst/>
          </a:prstGeom>
        </p:spPr>
        <p:txBody>
          <a:bodyPr lIns="0" tIns="0" rIns="0" bIns="0" rtlCol="0" anchor="t">
            <a:spAutoFit/>
          </a:bodyPr>
          <a:lstStyle/>
          <a:p>
            <a:pPr algn="ctr">
              <a:lnSpc>
                <a:spcPts val="3600"/>
              </a:lnSpc>
            </a:pPr>
            <a:r>
              <a:rPr lang="en-US" sz="3000">
                <a:solidFill>
                  <a:srgbClr val="FFFFFF"/>
                </a:solidFill>
                <a:latin typeface="Poppins Semi-Bold"/>
              </a:rPr>
              <a:t>Student Affairs</a:t>
            </a:r>
            <a:r>
              <a:rPr lang="en-US" sz="3000">
                <a:solidFill>
                  <a:srgbClr val="000000"/>
                </a:solidFill>
                <a:latin typeface="Poppins Semi-Bold"/>
              </a:rPr>
              <a:t> </a:t>
            </a:r>
          </a:p>
        </p:txBody>
      </p:sp>
      <p:sp>
        <p:nvSpPr>
          <p:cNvPr id="17" name="TextBox 17"/>
          <p:cNvSpPr txBox="1"/>
          <p:nvPr/>
        </p:nvSpPr>
        <p:spPr>
          <a:xfrm>
            <a:off x="11808765" y="5837863"/>
            <a:ext cx="6284524" cy="2562225"/>
          </a:xfrm>
          <a:prstGeom prst="rect">
            <a:avLst/>
          </a:prstGeom>
        </p:spPr>
        <p:txBody>
          <a:bodyPr lIns="0" tIns="0" rIns="0" bIns="0" rtlCol="0" anchor="t">
            <a:spAutoFit/>
          </a:bodyPr>
          <a:lstStyle/>
          <a:p>
            <a:pPr algn="just">
              <a:lnSpc>
                <a:spcPts val="3599"/>
              </a:lnSpc>
            </a:pPr>
            <a:r>
              <a:rPr lang="en-US" sz="2999">
                <a:solidFill>
                  <a:srgbClr val="FFFFFF"/>
                </a:solidFill>
                <a:latin typeface="Poppins"/>
              </a:rPr>
              <a:t>1.Submits assignments and tasks </a:t>
            </a:r>
          </a:p>
          <a:p>
            <a:pPr algn="just">
              <a:lnSpc>
                <a:spcPts val="3599"/>
              </a:lnSpc>
            </a:pPr>
            <a:r>
              <a:rPr lang="en-US" sz="2999">
                <a:solidFill>
                  <a:srgbClr val="FFFFFF"/>
                </a:solidFill>
                <a:latin typeface="Poppins"/>
              </a:rPr>
              <a:t>2.View grads </a:t>
            </a:r>
          </a:p>
          <a:p>
            <a:pPr algn="just">
              <a:lnSpc>
                <a:spcPts val="3599"/>
              </a:lnSpc>
            </a:pPr>
            <a:r>
              <a:rPr lang="en-US" sz="2999">
                <a:solidFill>
                  <a:srgbClr val="FFFFFF"/>
                </a:solidFill>
                <a:latin typeface="Poppins"/>
              </a:rPr>
              <a:t>3.Download Material</a:t>
            </a:r>
          </a:p>
          <a:p>
            <a:pPr algn="just">
              <a:lnSpc>
                <a:spcPts val="3599"/>
              </a:lnSpc>
            </a:pPr>
            <a:r>
              <a:rPr lang="en-US" sz="2999">
                <a:solidFill>
                  <a:srgbClr val="FFFFFF"/>
                </a:solidFill>
                <a:latin typeface="Poppins"/>
              </a:rPr>
              <a:t>4.Doing online quizzes </a:t>
            </a:r>
          </a:p>
          <a:p>
            <a:pPr algn="just">
              <a:lnSpc>
                <a:spcPts val="3599"/>
              </a:lnSpc>
            </a:pPr>
            <a:r>
              <a:rPr lang="en-US" sz="2999">
                <a:solidFill>
                  <a:srgbClr val="FFFFFF"/>
                </a:solidFill>
                <a:latin typeface="Poppins"/>
              </a:rPr>
              <a:t>5.Fill in a questionnaire Form</a:t>
            </a:r>
          </a:p>
          <a:p>
            <a:pPr algn="just">
              <a:lnSpc>
                <a:spcPts val="2442"/>
              </a:lnSpc>
            </a:pPr>
            <a:endParaRPr lang="en-US" sz="2999">
              <a:solidFill>
                <a:srgbClr val="FFFFFF"/>
              </a:solidFill>
              <a:latin typeface="Poppins"/>
            </a:endParaRPr>
          </a:p>
        </p:txBody>
      </p:sp>
      <p:sp>
        <p:nvSpPr>
          <p:cNvPr id="18" name="TextBox 18"/>
          <p:cNvSpPr txBox="1"/>
          <p:nvPr/>
        </p:nvSpPr>
        <p:spPr>
          <a:xfrm>
            <a:off x="13310079" y="4889569"/>
            <a:ext cx="3900789" cy="485775"/>
          </a:xfrm>
          <a:prstGeom prst="rect">
            <a:avLst/>
          </a:prstGeom>
        </p:spPr>
        <p:txBody>
          <a:bodyPr lIns="0" tIns="0" rIns="0" bIns="0" rtlCol="0" anchor="t">
            <a:spAutoFit/>
          </a:bodyPr>
          <a:lstStyle/>
          <a:p>
            <a:pPr algn="ctr">
              <a:lnSpc>
                <a:spcPts val="3600"/>
              </a:lnSpc>
            </a:pPr>
            <a:r>
              <a:rPr lang="en-US" sz="3000">
                <a:solidFill>
                  <a:srgbClr val="FFFFFF"/>
                </a:solidFill>
                <a:latin typeface="Poppins Semi-Bold"/>
              </a:rPr>
              <a:t>Student</a:t>
            </a:r>
          </a:p>
        </p:txBody>
      </p:sp>
      <p:sp>
        <p:nvSpPr>
          <p:cNvPr id="19" name="AutoShape 19"/>
          <p:cNvSpPr/>
          <p:nvPr/>
        </p:nvSpPr>
        <p:spPr>
          <a:xfrm>
            <a:off x="3124853" y="4219814"/>
            <a:ext cx="246" cy="698330"/>
          </a:xfrm>
          <a:prstGeom prst="line">
            <a:avLst/>
          </a:prstGeom>
          <a:ln w="38100" cap="flat">
            <a:solidFill>
              <a:srgbClr val="B9B1B3"/>
            </a:solidFill>
            <a:prstDash val="solid"/>
            <a:headEnd type="none" w="sm" len="sm"/>
            <a:tailEnd type="oval" w="lg" len="lg"/>
          </a:ln>
        </p:spPr>
      </p:sp>
      <p:sp>
        <p:nvSpPr>
          <p:cNvPr id="20" name="AutoShape 20"/>
          <p:cNvSpPr/>
          <p:nvPr/>
        </p:nvSpPr>
        <p:spPr>
          <a:xfrm>
            <a:off x="9192541" y="4219814"/>
            <a:ext cx="246" cy="698330"/>
          </a:xfrm>
          <a:prstGeom prst="line">
            <a:avLst/>
          </a:prstGeom>
          <a:ln w="38100" cap="flat">
            <a:solidFill>
              <a:srgbClr val="E7E6E7"/>
            </a:solidFill>
            <a:prstDash val="solid"/>
            <a:headEnd type="none" w="sm" len="sm"/>
            <a:tailEnd type="triangle" w="lg" len="med"/>
          </a:ln>
        </p:spPr>
      </p:sp>
      <p:sp>
        <p:nvSpPr>
          <p:cNvPr id="21" name="AutoShape 21"/>
          <p:cNvSpPr/>
          <p:nvPr/>
        </p:nvSpPr>
        <p:spPr>
          <a:xfrm>
            <a:off x="15260228" y="4219814"/>
            <a:ext cx="246" cy="698330"/>
          </a:xfrm>
          <a:prstGeom prst="line">
            <a:avLst/>
          </a:prstGeom>
          <a:ln w="38100" cap="flat">
            <a:solidFill>
              <a:srgbClr val="B7B0A4"/>
            </a:solidFill>
            <a:prstDash val="solid"/>
            <a:headEnd type="none" w="sm" len="sm"/>
            <a:tailEnd type="oval" w="lg" len="lg"/>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E2768"/>
        </a:solidFill>
        <a:effectLst/>
      </p:bgPr>
    </p:bg>
    <p:spTree>
      <p:nvGrpSpPr>
        <p:cNvPr id="1" name=""/>
        <p:cNvGrpSpPr/>
        <p:nvPr/>
      </p:nvGrpSpPr>
      <p:grpSpPr>
        <a:xfrm>
          <a:off x="0" y="0"/>
          <a:ext cx="0" cy="0"/>
          <a:chOff x="0" y="0"/>
          <a:chExt cx="0" cy="0"/>
        </a:xfrm>
      </p:grpSpPr>
      <p:grpSp>
        <p:nvGrpSpPr>
          <p:cNvPr id="2" name="Group 2"/>
          <p:cNvGrpSpPr/>
          <p:nvPr/>
        </p:nvGrpSpPr>
        <p:grpSpPr>
          <a:xfrm>
            <a:off x="4146955" y="3135498"/>
            <a:ext cx="12944475" cy="4016003"/>
            <a:chOff x="0" y="0"/>
            <a:chExt cx="3409244" cy="1057713"/>
          </a:xfrm>
        </p:grpSpPr>
        <p:sp>
          <p:nvSpPr>
            <p:cNvPr id="3" name="Freeform 3"/>
            <p:cNvSpPr/>
            <p:nvPr/>
          </p:nvSpPr>
          <p:spPr>
            <a:xfrm>
              <a:off x="0" y="0"/>
              <a:ext cx="3409245" cy="1057713"/>
            </a:xfrm>
            <a:custGeom>
              <a:avLst/>
              <a:gdLst/>
              <a:ahLst/>
              <a:cxnLst/>
              <a:rect l="l" t="t" r="r" b="b"/>
              <a:pathLst>
                <a:path w="3409245" h="1057713">
                  <a:moveTo>
                    <a:pt x="0" y="0"/>
                  </a:moveTo>
                  <a:lnTo>
                    <a:pt x="3409245" y="0"/>
                  </a:lnTo>
                  <a:lnTo>
                    <a:pt x="3409245" y="1057713"/>
                  </a:lnTo>
                  <a:lnTo>
                    <a:pt x="0" y="1057713"/>
                  </a:lnTo>
                  <a:close/>
                </a:path>
              </a:pathLst>
            </a:custGeom>
            <a:solidFill>
              <a:srgbClr val="B9B1B3"/>
            </a:solidFill>
          </p:spPr>
        </p:sp>
        <p:sp>
          <p:nvSpPr>
            <p:cNvPr id="4" name="TextBox 4"/>
            <p:cNvSpPr txBox="1"/>
            <p:nvPr/>
          </p:nvSpPr>
          <p:spPr>
            <a:xfrm>
              <a:off x="0" y="-66675"/>
              <a:ext cx="3409244" cy="1124388"/>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flipH="1">
            <a:off x="189662" y="3514378"/>
            <a:ext cx="3386311" cy="6772622"/>
          </a:xfrm>
          <a:custGeom>
            <a:avLst/>
            <a:gdLst/>
            <a:ahLst/>
            <a:cxnLst/>
            <a:rect l="l" t="t" r="r" b="b"/>
            <a:pathLst>
              <a:path w="3386311" h="6772622">
                <a:moveTo>
                  <a:pt x="3386310" y="0"/>
                </a:moveTo>
                <a:lnTo>
                  <a:pt x="0" y="0"/>
                </a:lnTo>
                <a:lnTo>
                  <a:pt x="0" y="6772622"/>
                </a:lnTo>
                <a:lnTo>
                  <a:pt x="3386310" y="6772622"/>
                </a:lnTo>
                <a:lnTo>
                  <a:pt x="3386310" y="0"/>
                </a:lnTo>
                <a:close/>
              </a:path>
            </a:pathLst>
          </a:custGeom>
          <a:blipFill>
            <a:blip r:embed="rId2"/>
            <a:stretch>
              <a:fillRect/>
            </a:stretch>
          </a:blipFill>
        </p:spPr>
      </p:sp>
      <p:grpSp>
        <p:nvGrpSpPr>
          <p:cNvPr id="6" name="Group 6"/>
          <p:cNvGrpSpPr/>
          <p:nvPr/>
        </p:nvGrpSpPr>
        <p:grpSpPr>
          <a:xfrm>
            <a:off x="3201999" y="4198544"/>
            <a:ext cx="1889912" cy="188991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3675711" y="4605582"/>
            <a:ext cx="1075837" cy="1075837"/>
          </a:xfrm>
          <a:custGeom>
            <a:avLst/>
            <a:gdLst/>
            <a:ahLst/>
            <a:cxnLst/>
            <a:rect l="l" t="t" r="r" b="b"/>
            <a:pathLst>
              <a:path w="1075837" h="1075837">
                <a:moveTo>
                  <a:pt x="0" y="0"/>
                </a:moveTo>
                <a:lnTo>
                  <a:pt x="1075837" y="0"/>
                </a:lnTo>
                <a:lnTo>
                  <a:pt x="1075837" y="1075836"/>
                </a:lnTo>
                <a:lnTo>
                  <a:pt x="0" y="1075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4485745" y="3460115"/>
            <a:ext cx="11728127" cy="3195319"/>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NonFunctional Requirements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2" name="AutoShape 2"/>
          <p:cNvSpPr/>
          <p:nvPr/>
        </p:nvSpPr>
        <p:spPr>
          <a:xfrm>
            <a:off x="3433836" y="3891673"/>
            <a:ext cx="11517191" cy="38100"/>
          </a:xfrm>
          <a:prstGeom prst="line">
            <a:avLst/>
          </a:prstGeom>
          <a:ln w="38100" cap="flat">
            <a:solidFill>
              <a:srgbClr val="B9B1B3"/>
            </a:solidFill>
            <a:prstDash val="solid"/>
            <a:headEnd type="none" w="sm" len="sm"/>
            <a:tailEnd type="none" w="sm" len="sm"/>
          </a:ln>
        </p:spPr>
      </p:sp>
      <p:grpSp>
        <p:nvGrpSpPr>
          <p:cNvPr id="3" name="Group 3"/>
          <p:cNvGrpSpPr/>
          <p:nvPr/>
        </p:nvGrpSpPr>
        <p:grpSpPr>
          <a:xfrm>
            <a:off x="2815653" y="3601631"/>
            <a:ext cx="618183" cy="61818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B1B3"/>
            </a:solidFill>
          </p:spPr>
        </p:sp>
        <p:sp>
          <p:nvSpPr>
            <p:cNvPr id="5" name="TextBox 5"/>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4951027" y="3601631"/>
            <a:ext cx="618183" cy="61818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B1B3"/>
            </a:solidFill>
          </p:spPr>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1777006" y="1563281"/>
            <a:ext cx="7106334" cy="1314450"/>
          </a:xfrm>
          <a:prstGeom prst="rect">
            <a:avLst/>
          </a:prstGeom>
        </p:spPr>
        <p:txBody>
          <a:bodyPr lIns="0" tIns="0" rIns="0" bIns="0" rtlCol="0" anchor="t">
            <a:spAutoFit/>
          </a:bodyPr>
          <a:lstStyle/>
          <a:p>
            <a:pPr algn="l">
              <a:lnSpc>
                <a:spcPts val="4950"/>
              </a:lnSpc>
            </a:pPr>
            <a:r>
              <a:rPr lang="en-US" sz="4500">
                <a:solidFill>
                  <a:srgbClr val="B7B0A4"/>
                </a:solidFill>
                <a:latin typeface="Poppins Semi-Bold"/>
              </a:rPr>
              <a:t> Non Functional Requirements</a:t>
            </a:r>
          </a:p>
        </p:txBody>
      </p:sp>
      <p:sp>
        <p:nvSpPr>
          <p:cNvPr id="10" name="TextBox 10"/>
          <p:cNvSpPr txBox="1"/>
          <p:nvPr/>
        </p:nvSpPr>
        <p:spPr>
          <a:xfrm>
            <a:off x="1458493" y="5356820"/>
            <a:ext cx="4880471" cy="2828925"/>
          </a:xfrm>
          <a:prstGeom prst="rect">
            <a:avLst/>
          </a:prstGeom>
        </p:spPr>
        <p:txBody>
          <a:bodyPr lIns="0" tIns="0" rIns="0" bIns="0" rtlCol="0" anchor="t">
            <a:spAutoFit/>
          </a:bodyPr>
          <a:lstStyle/>
          <a:p>
            <a:pPr algn="l">
              <a:lnSpc>
                <a:spcPts val="3762"/>
              </a:lnSpc>
            </a:pPr>
            <a:r>
              <a:rPr lang="en-US" sz="3135">
                <a:solidFill>
                  <a:srgbClr val="FFFFFF"/>
                </a:solidFill>
                <a:latin typeface="Poppins"/>
              </a:rPr>
              <a:t>•Enhance user interface and user experience for a more intuitive and seamless evaluation process.</a:t>
            </a:r>
          </a:p>
          <a:p>
            <a:pPr algn="just">
              <a:lnSpc>
                <a:spcPts val="3282"/>
              </a:lnSpc>
            </a:pPr>
            <a:endParaRPr lang="en-US" sz="3135">
              <a:solidFill>
                <a:srgbClr val="FFFFFF"/>
              </a:solidFill>
              <a:latin typeface="Poppins"/>
            </a:endParaRPr>
          </a:p>
        </p:txBody>
      </p:sp>
      <p:sp>
        <p:nvSpPr>
          <p:cNvPr id="11" name="TextBox 11"/>
          <p:cNvSpPr txBox="1"/>
          <p:nvPr/>
        </p:nvSpPr>
        <p:spPr>
          <a:xfrm>
            <a:off x="12649544" y="5375870"/>
            <a:ext cx="4602966" cy="2676525"/>
          </a:xfrm>
          <a:prstGeom prst="rect">
            <a:avLst/>
          </a:prstGeom>
        </p:spPr>
        <p:txBody>
          <a:bodyPr lIns="0" tIns="0" rIns="0" bIns="0" rtlCol="0" anchor="t">
            <a:spAutoFit/>
          </a:bodyPr>
          <a:lstStyle/>
          <a:p>
            <a:pPr algn="l">
              <a:lnSpc>
                <a:spcPts val="3582"/>
              </a:lnSpc>
            </a:pPr>
            <a:r>
              <a:rPr lang="en-US" sz="2985">
                <a:solidFill>
                  <a:srgbClr val="FFFFFF"/>
                </a:solidFill>
                <a:latin typeface="Poppins"/>
              </a:rPr>
              <a:t>•Implement automated reminders and notifications to ensure timely completion of evaluations.</a:t>
            </a:r>
          </a:p>
          <a:p>
            <a:pPr algn="just">
              <a:lnSpc>
                <a:spcPts val="3342"/>
              </a:lnSpc>
            </a:pPr>
            <a:endParaRPr lang="en-US" sz="2985">
              <a:solidFill>
                <a:srgbClr val="FFFFFF"/>
              </a:solidFill>
              <a:latin typeface="Poppins"/>
            </a:endParaRPr>
          </a:p>
        </p:txBody>
      </p:sp>
      <p:sp>
        <p:nvSpPr>
          <p:cNvPr id="12" name="AutoShape 12"/>
          <p:cNvSpPr/>
          <p:nvPr/>
        </p:nvSpPr>
        <p:spPr>
          <a:xfrm>
            <a:off x="3124853" y="4219814"/>
            <a:ext cx="246" cy="698330"/>
          </a:xfrm>
          <a:prstGeom prst="line">
            <a:avLst/>
          </a:prstGeom>
          <a:ln w="38100" cap="flat">
            <a:solidFill>
              <a:srgbClr val="B9B1B3"/>
            </a:solidFill>
            <a:prstDash val="solid"/>
            <a:headEnd type="none" w="sm" len="sm"/>
            <a:tailEnd type="oval" w="lg" len="lg"/>
          </a:ln>
        </p:spPr>
      </p:sp>
      <p:sp>
        <p:nvSpPr>
          <p:cNvPr id="13" name="AutoShape 13"/>
          <p:cNvSpPr/>
          <p:nvPr/>
        </p:nvSpPr>
        <p:spPr>
          <a:xfrm>
            <a:off x="15260228" y="4219814"/>
            <a:ext cx="246" cy="698330"/>
          </a:xfrm>
          <a:prstGeom prst="line">
            <a:avLst/>
          </a:prstGeom>
          <a:ln w="38100" cap="flat">
            <a:solidFill>
              <a:srgbClr val="B7B0A4"/>
            </a:solidFill>
            <a:prstDash val="solid"/>
            <a:headEnd type="none" w="sm" len="sm"/>
            <a:tailEnd type="oval" w="lg" len="lg"/>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2" name="AutoShape 2"/>
          <p:cNvSpPr/>
          <p:nvPr/>
        </p:nvSpPr>
        <p:spPr>
          <a:xfrm>
            <a:off x="3433836" y="3891673"/>
            <a:ext cx="11517191" cy="38100"/>
          </a:xfrm>
          <a:prstGeom prst="line">
            <a:avLst/>
          </a:prstGeom>
          <a:ln w="38100" cap="flat">
            <a:solidFill>
              <a:srgbClr val="B9B1B3"/>
            </a:solidFill>
            <a:prstDash val="solid"/>
            <a:headEnd type="none" w="sm" len="sm"/>
            <a:tailEnd type="none" w="sm" len="sm"/>
          </a:ln>
        </p:spPr>
      </p:sp>
      <p:grpSp>
        <p:nvGrpSpPr>
          <p:cNvPr id="3" name="Group 3"/>
          <p:cNvGrpSpPr/>
          <p:nvPr/>
        </p:nvGrpSpPr>
        <p:grpSpPr>
          <a:xfrm>
            <a:off x="2815653" y="3601631"/>
            <a:ext cx="618183" cy="61818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B1B3"/>
            </a:solidFill>
          </p:spPr>
        </p:sp>
        <p:sp>
          <p:nvSpPr>
            <p:cNvPr id="5" name="TextBox 5"/>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4951027" y="3601631"/>
            <a:ext cx="618183" cy="61818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B1B3"/>
            </a:solidFill>
          </p:spPr>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1777006" y="1563281"/>
            <a:ext cx="7106334" cy="1314450"/>
          </a:xfrm>
          <a:prstGeom prst="rect">
            <a:avLst/>
          </a:prstGeom>
        </p:spPr>
        <p:txBody>
          <a:bodyPr lIns="0" tIns="0" rIns="0" bIns="0" rtlCol="0" anchor="t">
            <a:spAutoFit/>
          </a:bodyPr>
          <a:lstStyle/>
          <a:p>
            <a:pPr algn="l">
              <a:lnSpc>
                <a:spcPts val="4950"/>
              </a:lnSpc>
            </a:pPr>
            <a:r>
              <a:rPr lang="en-US" sz="4500">
                <a:solidFill>
                  <a:srgbClr val="B7B0A4"/>
                </a:solidFill>
                <a:latin typeface="Poppins Semi-Bold"/>
              </a:rPr>
              <a:t>Non Functional Requirements</a:t>
            </a:r>
          </a:p>
        </p:txBody>
      </p:sp>
      <p:sp>
        <p:nvSpPr>
          <p:cNvPr id="10" name="TextBox 10"/>
          <p:cNvSpPr txBox="1"/>
          <p:nvPr/>
        </p:nvSpPr>
        <p:spPr>
          <a:xfrm>
            <a:off x="1028700" y="5342468"/>
            <a:ext cx="5130625" cy="2400300"/>
          </a:xfrm>
          <a:prstGeom prst="rect">
            <a:avLst/>
          </a:prstGeom>
        </p:spPr>
        <p:txBody>
          <a:bodyPr lIns="0" tIns="0" rIns="0" bIns="0" rtlCol="0" anchor="t">
            <a:spAutoFit/>
          </a:bodyPr>
          <a:lstStyle/>
          <a:p>
            <a:pPr algn="l">
              <a:lnSpc>
                <a:spcPts val="3882"/>
              </a:lnSpc>
            </a:pPr>
            <a:r>
              <a:rPr lang="en-US" sz="3235">
                <a:solidFill>
                  <a:srgbClr val="FFFFFF"/>
                </a:solidFill>
                <a:latin typeface="Poppins"/>
              </a:rPr>
              <a:t>•Improve data security and privacy measures to protect sensitive student information.</a:t>
            </a:r>
          </a:p>
          <a:p>
            <a:pPr algn="just">
              <a:lnSpc>
                <a:spcPts val="3402"/>
              </a:lnSpc>
            </a:pPr>
            <a:endParaRPr lang="en-US" sz="3235">
              <a:solidFill>
                <a:srgbClr val="FFFFFF"/>
              </a:solidFill>
              <a:latin typeface="Poppins"/>
            </a:endParaRPr>
          </a:p>
        </p:txBody>
      </p:sp>
      <p:sp>
        <p:nvSpPr>
          <p:cNvPr id="11" name="TextBox 11"/>
          <p:cNvSpPr txBox="1"/>
          <p:nvPr/>
        </p:nvSpPr>
        <p:spPr>
          <a:xfrm>
            <a:off x="12875065" y="5371043"/>
            <a:ext cx="4770108" cy="2371725"/>
          </a:xfrm>
          <a:prstGeom prst="rect">
            <a:avLst/>
          </a:prstGeom>
        </p:spPr>
        <p:txBody>
          <a:bodyPr lIns="0" tIns="0" rIns="0" bIns="0" rtlCol="0" anchor="t">
            <a:spAutoFit/>
          </a:bodyPr>
          <a:lstStyle/>
          <a:p>
            <a:pPr algn="l">
              <a:lnSpc>
                <a:spcPts val="3702"/>
              </a:lnSpc>
            </a:pPr>
            <a:r>
              <a:rPr lang="en-US" sz="3085">
                <a:solidFill>
                  <a:srgbClr val="FFFFFF"/>
                </a:solidFill>
                <a:latin typeface="Poppins"/>
              </a:rPr>
              <a:t>•Conduct user research and feedback sessions to gather insights for further improvements.</a:t>
            </a:r>
          </a:p>
          <a:p>
            <a:pPr algn="just">
              <a:lnSpc>
                <a:spcPts val="3702"/>
              </a:lnSpc>
            </a:pPr>
            <a:endParaRPr lang="en-US" sz="3085">
              <a:solidFill>
                <a:srgbClr val="FFFFFF"/>
              </a:solidFill>
              <a:latin typeface="Poppins"/>
            </a:endParaRPr>
          </a:p>
        </p:txBody>
      </p:sp>
      <p:sp>
        <p:nvSpPr>
          <p:cNvPr id="12" name="AutoShape 12"/>
          <p:cNvSpPr/>
          <p:nvPr/>
        </p:nvSpPr>
        <p:spPr>
          <a:xfrm>
            <a:off x="3124853" y="4219814"/>
            <a:ext cx="246" cy="698330"/>
          </a:xfrm>
          <a:prstGeom prst="line">
            <a:avLst/>
          </a:prstGeom>
          <a:ln w="38100" cap="flat">
            <a:solidFill>
              <a:srgbClr val="B9B1B3"/>
            </a:solidFill>
            <a:prstDash val="solid"/>
            <a:headEnd type="none" w="sm" len="sm"/>
            <a:tailEnd type="oval" w="lg" len="lg"/>
          </a:ln>
        </p:spPr>
      </p:sp>
      <p:sp>
        <p:nvSpPr>
          <p:cNvPr id="13" name="AutoShape 13"/>
          <p:cNvSpPr/>
          <p:nvPr/>
        </p:nvSpPr>
        <p:spPr>
          <a:xfrm>
            <a:off x="15260228" y="4219814"/>
            <a:ext cx="246" cy="698330"/>
          </a:xfrm>
          <a:prstGeom prst="line">
            <a:avLst/>
          </a:prstGeom>
          <a:ln w="38100" cap="flat">
            <a:solidFill>
              <a:srgbClr val="B7B0A4"/>
            </a:solidFill>
            <a:prstDash val="solid"/>
            <a:headEnd type="none" w="sm" len="sm"/>
            <a:tailEnd type="oval" w="lg" len="lg"/>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EFCB3E-60A8-BF62-B157-044149D72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153" y="515390"/>
            <a:ext cx="16409323" cy="9410006"/>
          </a:xfrm>
          <a:prstGeom prst="rect">
            <a:avLst/>
          </a:prstGeom>
        </p:spPr>
      </p:pic>
    </p:spTree>
    <p:extLst>
      <p:ext uri="{BB962C8B-B14F-4D97-AF65-F5344CB8AC3E}">
        <p14:creationId xmlns:p14="http://schemas.microsoft.com/office/powerpoint/2010/main" val="2950911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6811E9-E306-931F-F261-BA86D1D8D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25" y="232756"/>
            <a:ext cx="15893935" cy="9559636"/>
          </a:xfrm>
          <a:prstGeom prst="rect">
            <a:avLst/>
          </a:prstGeom>
        </p:spPr>
      </p:pic>
    </p:spTree>
    <p:extLst>
      <p:ext uri="{BB962C8B-B14F-4D97-AF65-F5344CB8AC3E}">
        <p14:creationId xmlns:p14="http://schemas.microsoft.com/office/powerpoint/2010/main" val="4018142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1746D4-9D97-5B01-975C-434A7F52D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410" y="532015"/>
            <a:ext cx="15760931" cy="9376755"/>
          </a:xfrm>
          <a:prstGeom prst="rect">
            <a:avLst/>
          </a:prstGeom>
        </p:spPr>
      </p:pic>
    </p:spTree>
    <p:extLst>
      <p:ext uri="{BB962C8B-B14F-4D97-AF65-F5344CB8AC3E}">
        <p14:creationId xmlns:p14="http://schemas.microsoft.com/office/powerpoint/2010/main" val="2038781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2" name="Freeform 2"/>
          <p:cNvSpPr/>
          <p:nvPr/>
        </p:nvSpPr>
        <p:spPr>
          <a:xfrm>
            <a:off x="1028700" y="938999"/>
            <a:ext cx="555965" cy="554051"/>
          </a:xfrm>
          <a:custGeom>
            <a:avLst/>
            <a:gdLst/>
            <a:ahLst/>
            <a:cxnLst/>
            <a:rect l="l" t="t" r="r" b="b"/>
            <a:pathLst>
              <a:path w="555965" h="554051">
                <a:moveTo>
                  <a:pt x="0" y="0"/>
                </a:moveTo>
                <a:lnTo>
                  <a:pt x="555965" y="0"/>
                </a:lnTo>
                <a:lnTo>
                  <a:pt x="555965" y="554051"/>
                </a:lnTo>
                <a:lnTo>
                  <a:pt x="0" y="554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227794" y="0"/>
            <a:ext cx="7060206" cy="10287000"/>
            <a:chOff x="0" y="0"/>
            <a:chExt cx="7095071" cy="10337800"/>
          </a:xfrm>
        </p:grpSpPr>
        <p:sp>
          <p:nvSpPr>
            <p:cNvPr id="4" name="Freeform 4"/>
            <p:cNvSpPr/>
            <p:nvPr/>
          </p:nvSpPr>
          <p:spPr>
            <a:xfrm>
              <a:off x="0" y="0"/>
              <a:ext cx="7095109" cy="10337800"/>
            </a:xfrm>
            <a:custGeom>
              <a:avLst/>
              <a:gdLst/>
              <a:ahLst/>
              <a:cxnLst/>
              <a:rect l="l" t="t" r="r" b="b"/>
              <a:pathLst>
                <a:path w="7095109" h="10337800">
                  <a:moveTo>
                    <a:pt x="2370709" y="0"/>
                  </a:moveTo>
                  <a:lnTo>
                    <a:pt x="0" y="4292600"/>
                  </a:lnTo>
                  <a:lnTo>
                    <a:pt x="3776091" y="9084691"/>
                  </a:lnTo>
                  <a:lnTo>
                    <a:pt x="2590800" y="10337800"/>
                  </a:lnTo>
                  <a:lnTo>
                    <a:pt x="7095109" y="10337800"/>
                  </a:lnTo>
                  <a:lnTo>
                    <a:pt x="7095109" y="0"/>
                  </a:lnTo>
                  <a:close/>
                </a:path>
              </a:pathLst>
            </a:custGeom>
            <a:blipFill>
              <a:blip r:embed="rId4"/>
              <a:stretch>
                <a:fillRect l="-48542" r="-57263"/>
              </a:stretch>
            </a:blipFill>
          </p:spPr>
        </p:sp>
      </p:grpSp>
      <p:grpSp>
        <p:nvGrpSpPr>
          <p:cNvPr id="5" name="Group 5"/>
          <p:cNvGrpSpPr/>
          <p:nvPr/>
        </p:nvGrpSpPr>
        <p:grpSpPr>
          <a:xfrm rot="-2292491">
            <a:off x="12151088" y="3466163"/>
            <a:ext cx="1062487" cy="6734838"/>
            <a:chOff x="0" y="0"/>
            <a:chExt cx="279832" cy="1773784"/>
          </a:xfrm>
        </p:grpSpPr>
        <p:sp>
          <p:nvSpPr>
            <p:cNvPr id="6" name="Freeform 6"/>
            <p:cNvSpPr/>
            <p:nvPr/>
          </p:nvSpPr>
          <p:spPr>
            <a:xfrm>
              <a:off x="0" y="0"/>
              <a:ext cx="279832" cy="1773784"/>
            </a:xfrm>
            <a:custGeom>
              <a:avLst/>
              <a:gdLst/>
              <a:ahLst/>
              <a:cxnLst/>
              <a:rect l="l" t="t" r="r" b="b"/>
              <a:pathLst>
                <a:path w="279832" h="1773784">
                  <a:moveTo>
                    <a:pt x="0" y="0"/>
                  </a:moveTo>
                  <a:lnTo>
                    <a:pt x="279832" y="0"/>
                  </a:lnTo>
                  <a:lnTo>
                    <a:pt x="279832" y="1773784"/>
                  </a:lnTo>
                  <a:lnTo>
                    <a:pt x="0" y="1773784"/>
                  </a:lnTo>
                  <a:close/>
                </a:path>
              </a:pathLst>
            </a:custGeom>
            <a:gradFill rotWithShape="1">
              <a:gsLst>
                <a:gs pos="0">
                  <a:srgbClr val="A6A6A6">
                    <a:alpha val="100000"/>
                  </a:srgbClr>
                </a:gs>
                <a:gs pos="100000">
                  <a:srgbClr val="FFFFFF">
                    <a:alpha val="100000"/>
                  </a:srgbClr>
                </a:gs>
              </a:gsLst>
              <a:lin ang="0"/>
            </a:gradFill>
          </p:spPr>
        </p:sp>
        <p:sp>
          <p:nvSpPr>
            <p:cNvPr id="7" name="TextBox 7"/>
            <p:cNvSpPr txBox="1"/>
            <p:nvPr/>
          </p:nvSpPr>
          <p:spPr>
            <a:xfrm>
              <a:off x="0" y="-66675"/>
              <a:ext cx="279832" cy="1840459"/>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rot="7221385">
            <a:off x="13101531" y="9401040"/>
            <a:ext cx="2523952" cy="953058"/>
            <a:chOff x="0" y="0"/>
            <a:chExt cx="1614384" cy="609600"/>
          </a:xfrm>
        </p:grpSpPr>
        <p:sp>
          <p:nvSpPr>
            <p:cNvPr id="9" name="Freeform 9"/>
            <p:cNvSpPr/>
            <p:nvPr/>
          </p:nvSpPr>
          <p:spPr>
            <a:xfrm>
              <a:off x="0" y="0"/>
              <a:ext cx="1614384" cy="609600"/>
            </a:xfrm>
            <a:custGeom>
              <a:avLst/>
              <a:gdLst/>
              <a:ahLst/>
              <a:cxnLst/>
              <a:rect l="l" t="t" r="r" b="b"/>
              <a:pathLst>
                <a:path w="1614384" h="609600">
                  <a:moveTo>
                    <a:pt x="203200" y="0"/>
                  </a:moveTo>
                  <a:lnTo>
                    <a:pt x="1614384" y="0"/>
                  </a:lnTo>
                  <a:lnTo>
                    <a:pt x="1411184" y="609600"/>
                  </a:lnTo>
                  <a:lnTo>
                    <a:pt x="0" y="609600"/>
                  </a:lnTo>
                  <a:lnTo>
                    <a:pt x="203200" y="0"/>
                  </a:lnTo>
                  <a:close/>
                </a:path>
              </a:pathLst>
            </a:custGeom>
            <a:gradFill rotWithShape="1">
              <a:gsLst>
                <a:gs pos="0">
                  <a:srgbClr val="A6A6A6">
                    <a:alpha val="100000"/>
                  </a:srgbClr>
                </a:gs>
                <a:gs pos="100000">
                  <a:srgbClr val="FFFFFF">
                    <a:alpha val="100000"/>
                  </a:srgbClr>
                </a:gs>
              </a:gsLst>
              <a:lin ang="0"/>
            </a:gradFill>
          </p:spPr>
        </p:sp>
        <p:sp>
          <p:nvSpPr>
            <p:cNvPr id="10" name="TextBox 10"/>
            <p:cNvSpPr txBox="1"/>
            <p:nvPr/>
          </p:nvSpPr>
          <p:spPr>
            <a:xfrm>
              <a:off x="101600" y="-66675"/>
              <a:ext cx="1411184" cy="67627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rot="7221385">
            <a:off x="11304292" y="9582671"/>
            <a:ext cx="3837666" cy="589796"/>
            <a:chOff x="0" y="0"/>
            <a:chExt cx="2454669" cy="377249"/>
          </a:xfrm>
        </p:grpSpPr>
        <p:sp>
          <p:nvSpPr>
            <p:cNvPr id="12" name="Freeform 12"/>
            <p:cNvSpPr/>
            <p:nvPr/>
          </p:nvSpPr>
          <p:spPr>
            <a:xfrm>
              <a:off x="0" y="0"/>
              <a:ext cx="2454669" cy="377249"/>
            </a:xfrm>
            <a:custGeom>
              <a:avLst/>
              <a:gdLst/>
              <a:ahLst/>
              <a:cxnLst/>
              <a:rect l="l" t="t" r="r" b="b"/>
              <a:pathLst>
                <a:path w="2454669" h="377249">
                  <a:moveTo>
                    <a:pt x="203200" y="0"/>
                  </a:moveTo>
                  <a:lnTo>
                    <a:pt x="2454669" y="0"/>
                  </a:lnTo>
                  <a:lnTo>
                    <a:pt x="2251469" y="377249"/>
                  </a:lnTo>
                  <a:lnTo>
                    <a:pt x="0" y="377249"/>
                  </a:lnTo>
                  <a:lnTo>
                    <a:pt x="203200" y="0"/>
                  </a:lnTo>
                  <a:close/>
                </a:path>
              </a:pathLst>
            </a:custGeom>
            <a:gradFill rotWithShape="1">
              <a:gsLst>
                <a:gs pos="0">
                  <a:srgbClr val="A6A6A6">
                    <a:alpha val="100000"/>
                  </a:srgbClr>
                </a:gs>
                <a:gs pos="100000">
                  <a:srgbClr val="FFFFFF">
                    <a:alpha val="100000"/>
                  </a:srgbClr>
                </a:gs>
              </a:gsLst>
              <a:lin ang="0"/>
            </a:gradFill>
          </p:spPr>
        </p:sp>
        <p:sp>
          <p:nvSpPr>
            <p:cNvPr id="13" name="TextBox 13"/>
            <p:cNvSpPr txBox="1"/>
            <p:nvPr/>
          </p:nvSpPr>
          <p:spPr>
            <a:xfrm>
              <a:off x="101600" y="-66675"/>
              <a:ext cx="2251469" cy="443924"/>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rot="7091654">
            <a:off x="9086695" y="955891"/>
            <a:ext cx="4138086" cy="589796"/>
            <a:chOff x="0" y="0"/>
            <a:chExt cx="2646825" cy="377249"/>
          </a:xfrm>
        </p:grpSpPr>
        <p:sp>
          <p:nvSpPr>
            <p:cNvPr id="15" name="Freeform 15"/>
            <p:cNvSpPr/>
            <p:nvPr/>
          </p:nvSpPr>
          <p:spPr>
            <a:xfrm>
              <a:off x="0" y="0"/>
              <a:ext cx="2646825" cy="377249"/>
            </a:xfrm>
            <a:custGeom>
              <a:avLst/>
              <a:gdLst/>
              <a:ahLst/>
              <a:cxnLst/>
              <a:rect l="l" t="t" r="r" b="b"/>
              <a:pathLst>
                <a:path w="2646825" h="377249">
                  <a:moveTo>
                    <a:pt x="203200" y="0"/>
                  </a:moveTo>
                  <a:lnTo>
                    <a:pt x="2646825" y="0"/>
                  </a:lnTo>
                  <a:lnTo>
                    <a:pt x="2443625" y="377249"/>
                  </a:lnTo>
                  <a:lnTo>
                    <a:pt x="0" y="377249"/>
                  </a:lnTo>
                  <a:lnTo>
                    <a:pt x="203200" y="0"/>
                  </a:lnTo>
                  <a:close/>
                </a:path>
              </a:pathLst>
            </a:custGeom>
            <a:gradFill rotWithShape="1">
              <a:gsLst>
                <a:gs pos="0">
                  <a:srgbClr val="A6A6A6">
                    <a:alpha val="100000"/>
                  </a:srgbClr>
                </a:gs>
                <a:gs pos="100000">
                  <a:srgbClr val="FFFFFF">
                    <a:alpha val="100000"/>
                  </a:srgbClr>
                </a:gs>
              </a:gsLst>
              <a:lin ang="0"/>
            </a:gradFill>
          </p:spPr>
        </p:sp>
        <p:sp>
          <p:nvSpPr>
            <p:cNvPr id="16" name="TextBox 16"/>
            <p:cNvSpPr txBox="1"/>
            <p:nvPr/>
          </p:nvSpPr>
          <p:spPr>
            <a:xfrm>
              <a:off x="101600" y="-66675"/>
              <a:ext cx="2443625" cy="443924"/>
            </a:xfrm>
            <a:prstGeom prst="rect">
              <a:avLst/>
            </a:prstGeom>
          </p:spPr>
          <p:txBody>
            <a:bodyPr lIns="50800" tIns="50800" rIns="50800" bIns="50800" rtlCol="0" anchor="ctr"/>
            <a:lstStyle/>
            <a:p>
              <a:pPr algn="ctr">
                <a:lnSpc>
                  <a:spcPts val="2800"/>
                </a:lnSpc>
              </a:pPr>
              <a:endParaRPr/>
            </a:p>
          </p:txBody>
        </p:sp>
      </p:grpSp>
      <p:grpSp>
        <p:nvGrpSpPr>
          <p:cNvPr id="17" name="Group 17"/>
          <p:cNvGrpSpPr/>
          <p:nvPr/>
        </p:nvGrpSpPr>
        <p:grpSpPr>
          <a:xfrm rot="1710481">
            <a:off x="11533776" y="-1617267"/>
            <a:ext cx="1062487" cy="6686550"/>
            <a:chOff x="0" y="0"/>
            <a:chExt cx="279832" cy="1761067"/>
          </a:xfrm>
        </p:grpSpPr>
        <p:sp>
          <p:nvSpPr>
            <p:cNvPr id="18" name="Freeform 18"/>
            <p:cNvSpPr/>
            <p:nvPr/>
          </p:nvSpPr>
          <p:spPr>
            <a:xfrm>
              <a:off x="0" y="0"/>
              <a:ext cx="279832" cy="1761067"/>
            </a:xfrm>
            <a:custGeom>
              <a:avLst/>
              <a:gdLst/>
              <a:ahLst/>
              <a:cxnLst/>
              <a:rect l="l" t="t" r="r" b="b"/>
              <a:pathLst>
                <a:path w="279832" h="1761067">
                  <a:moveTo>
                    <a:pt x="0" y="0"/>
                  </a:moveTo>
                  <a:lnTo>
                    <a:pt x="279832" y="0"/>
                  </a:lnTo>
                  <a:lnTo>
                    <a:pt x="279832" y="1761067"/>
                  </a:lnTo>
                  <a:lnTo>
                    <a:pt x="0" y="1761067"/>
                  </a:lnTo>
                  <a:close/>
                </a:path>
              </a:pathLst>
            </a:custGeom>
            <a:gradFill rotWithShape="1">
              <a:gsLst>
                <a:gs pos="0">
                  <a:srgbClr val="A6A6A6">
                    <a:alpha val="100000"/>
                  </a:srgbClr>
                </a:gs>
                <a:gs pos="100000">
                  <a:srgbClr val="FFFFFF">
                    <a:alpha val="100000"/>
                  </a:srgbClr>
                </a:gs>
              </a:gsLst>
              <a:lin ang="0"/>
            </a:gradFill>
          </p:spPr>
        </p:sp>
        <p:sp>
          <p:nvSpPr>
            <p:cNvPr id="19" name="TextBox 19"/>
            <p:cNvSpPr txBox="1"/>
            <p:nvPr/>
          </p:nvSpPr>
          <p:spPr>
            <a:xfrm>
              <a:off x="0" y="-66675"/>
              <a:ext cx="279832" cy="1827742"/>
            </a:xfrm>
            <a:prstGeom prst="rect">
              <a:avLst/>
            </a:prstGeom>
          </p:spPr>
          <p:txBody>
            <a:bodyPr lIns="50800" tIns="50800" rIns="50800" bIns="50800" rtlCol="0" anchor="ctr"/>
            <a:lstStyle/>
            <a:p>
              <a:pPr algn="ctr">
                <a:lnSpc>
                  <a:spcPts val="2800"/>
                </a:lnSpc>
              </a:pPr>
              <a:endParaRPr/>
            </a:p>
          </p:txBody>
        </p:sp>
      </p:grpSp>
      <p:grpSp>
        <p:nvGrpSpPr>
          <p:cNvPr id="20" name="Group 20"/>
          <p:cNvGrpSpPr/>
          <p:nvPr/>
        </p:nvGrpSpPr>
        <p:grpSpPr>
          <a:xfrm rot="1744249">
            <a:off x="17183645" y="2226736"/>
            <a:ext cx="2208710" cy="14588015"/>
            <a:chOff x="0" y="0"/>
            <a:chExt cx="581718" cy="3842111"/>
          </a:xfrm>
        </p:grpSpPr>
        <p:sp>
          <p:nvSpPr>
            <p:cNvPr id="21" name="Freeform 21"/>
            <p:cNvSpPr/>
            <p:nvPr/>
          </p:nvSpPr>
          <p:spPr>
            <a:xfrm>
              <a:off x="0" y="0"/>
              <a:ext cx="581718" cy="3842111"/>
            </a:xfrm>
            <a:custGeom>
              <a:avLst/>
              <a:gdLst/>
              <a:ahLst/>
              <a:cxnLst/>
              <a:rect l="l" t="t" r="r" b="b"/>
              <a:pathLst>
                <a:path w="581718" h="3842111">
                  <a:moveTo>
                    <a:pt x="0" y="0"/>
                  </a:moveTo>
                  <a:lnTo>
                    <a:pt x="581718" y="0"/>
                  </a:lnTo>
                  <a:lnTo>
                    <a:pt x="581718" y="3842111"/>
                  </a:lnTo>
                  <a:lnTo>
                    <a:pt x="0" y="3842111"/>
                  </a:lnTo>
                  <a:close/>
                </a:path>
              </a:pathLst>
            </a:custGeom>
            <a:gradFill rotWithShape="1">
              <a:gsLst>
                <a:gs pos="0">
                  <a:srgbClr val="A6A6A6">
                    <a:alpha val="100000"/>
                  </a:srgbClr>
                </a:gs>
                <a:gs pos="100000">
                  <a:srgbClr val="FFFFFF">
                    <a:alpha val="100000"/>
                  </a:srgbClr>
                </a:gs>
              </a:gsLst>
              <a:lin ang="0"/>
            </a:gradFill>
          </p:spPr>
        </p:sp>
        <p:sp>
          <p:nvSpPr>
            <p:cNvPr id="22" name="TextBox 22"/>
            <p:cNvSpPr txBox="1"/>
            <p:nvPr/>
          </p:nvSpPr>
          <p:spPr>
            <a:xfrm>
              <a:off x="0" y="-66675"/>
              <a:ext cx="581718" cy="3908786"/>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1824529" y="1042201"/>
            <a:ext cx="6760704" cy="450849"/>
          </a:xfrm>
          <a:prstGeom prst="rect">
            <a:avLst/>
          </a:prstGeom>
        </p:spPr>
        <p:txBody>
          <a:bodyPr lIns="0" tIns="0" rIns="0" bIns="0" rtlCol="0" anchor="t">
            <a:spAutoFit/>
          </a:bodyPr>
          <a:lstStyle/>
          <a:p>
            <a:pPr algn="l">
              <a:lnSpc>
                <a:spcPts val="3500"/>
              </a:lnSpc>
              <a:spcBef>
                <a:spcPct val="0"/>
              </a:spcBef>
            </a:pPr>
            <a:r>
              <a:rPr lang="en-US" sz="2500">
                <a:solidFill>
                  <a:srgbClr val="FFFFFF"/>
                </a:solidFill>
                <a:latin typeface="Poppins Medium"/>
              </a:rPr>
              <a:t>Egyptian National E-Learning University</a:t>
            </a:r>
          </a:p>
        </p:txBody>
      </p:sp>
      <p:sp>
        <p:nvSpPr>
          <p:cNvPr id="24" name="TextBox 24"/>
          <p:cNvSpPr txBox="1"/>
          <p:nvPr/>
        </p:nvSpPr>
        <p:spPr>
          <a:xfrm>
            <a:off x="1393646" y="8639810"/>
            <a:ext cx="5099815" cy="618490"/>
          </a:xfrm>
          <a:prstGeom prst="rect">
            <a:avLst/>
          </a:prstGeom>
        </p:spPr>
        <p:txBody>
          <a:bodyPr lIns="0" tIns="0" rIns="0" bIns="0" rtlCol="0" anchor="t">
            <a:spAutoFit/>
          </a:bodyPr>
          <a:lstStyle/>
          <a:p>
            <a:pPr algn="l">
              <a:lnSpc>
                <a:spcPts val="4760"/>
              </a:lnSpc>
              <a:spcBef>
                <a:spcPct val="0"/>
              </a:spcBef>
            </a:pPr>
            <a:r>
              <a:rPr lang="en-US" sz="3400" spc="748">
                <a:solidFill>
                  <a:srgbClr val="FFFFFF"/>
                </a:solidFill>
                <a:latin typeface="Poppins Medium"/>
              </a:rPr>
              <a:t>Sohag 2024</a:t>
            </a:r>
          </a:p>
        </p:txBody>
      </p:sp>
      <p:sp>
        <p:nvSpPr>
          <p:cNvPr id="25" name="TextBox 25"/>
          <p:cNvSpPr txBox="1"/>
          <p:nvPr/>
        </p:nvSpPr>
        <p:spPr>
          <a:xfrm>
            <a:off x="477924" y="5322927"/>
            <a:ext cx="9704154" cy="1340637"/>
          </a:xfrm>
          <a:prstGeom prst="rect">
            <a:avLst/>
          </a:prstGeom>
        </p:spPr>
        <p:txBody>
          <a:bodyPr lIns="0" tIns="0" rIns="0" bIns="0" rtlCol="0" anchor="t">
            <a:spAutoFit/>
          </a:bodyPr>
          <a:lstStyle/>
          <a:p>
            <a:pPr algn="l">
              <a:lnSpc>
                <a:spcPts val="9619"/>
              </a:lnSpc>
            </a:pPr>
            <a:r>
              <a:rPr lang="en-US" sz="8744">
                <a:solidFill>
                  <a:srgbClr val="FFFFFF"/>
                </a:solidFill>
                <a:latin typeface="Poppins"/>
              </a:rPr>
              <a:t>Implementation</a:t>
            </a:r>
          </a:p>
        </p:txBody>
      </p:sp>
      <p:grpSp>
        <p:nvGrpSpPr>
          <p:cNvPr id="26" name="Group 26"/>
          <p:cNvGrpSpPr/>
          <p:nvPr/>
        </p:nvGrpSpPr>
        <p:grpSpPr>
          <a:xfrm>
            <a:off x="2617976" y="2609041"/>
            <a:ext cx="1862445" cy="186244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57372"/>
            </a:solidFill>
          </p:spPr>
        </p:sp>
        <p:sp>
          <p:nvSpPr>
            <p:cNvPr id="28" name="TextBox 2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29" name="TextBox 29"/>
          <p:cNvSpPr txBox="1"/>
          <p:nvPr/>
        </p:nvSpPr>
        <p:spPr>
          <a:xfrm>
            <a:off x="2928077" y="2967518"/>
            <a:ext cx="1242243" cy="993090"/>
          </a:xfrm>
          <a:prstGeom prst="rect">
            <a:avLst/>
          </a:prstGeom>
        </p:spPr>
        <p:txBody>
          <a:bodyPr lIns="0" tIns="0" rIns="0" bIns="0" rtlCol="0" anchor="t">
            <a:spAutoFit/>
          </a:bodyPr>
          <a:lstStyle/>
          <a:p>
            <a:pPr algn="ctr">
              <a:lnSpc>
                <a:spcPts val="7783"/>
              </a:lnSpc>
              <a:spcBef>
                <a:spcPct val="0"/>
              </a:spcBef>
            </a:pPr>
            <a:r>
              <a:rPr lang="en-US" sz="5559">
                <a:solidFill>
                  <a:srgbClr val="FFFFFF"/>
                </a:solidFill>
                <a:latin typeface="Poppins Medium"/>
              </a:rPr>
              <a:t>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grpSp>
        <p:nvGrpSpPr>
          <p:cNvPr id="2" name="Group 2"/>
          <p:cNvGrpSpPr/>
          <p:nvPr/>
        </p:nvGrpSpPr>
        <p:grpSpPr>
          <a:xfrm>
            <a:off x="2362941" y="3704448"/>
            <a:ext cx="6637672" cy="5614850"/>
            <a:chOff x="0" y="0"/>
            <a:chExt cx="1579906" cy="1336453"/>
          </a:xfrm>
        </p:grpSpPr>
        <p:sp>
          <p:nvSpPr>
            <p:cNvPr id="3" name="Freeform 3"/>
            <p:cNvSpPr/>
            <p:nvPr/>
          </p:nvSpPr>
          <p:spPr>
            <a:xfrm>
              <a:off x="0" y="0"/>
              <a:ext cx="1579906" cy="1336453"/>
            </a:xfrm>
            <a:custGeom>
              <a:avLst/>
              <a:gdLst/>
              <a:ahLst/>
              <a:cxnLst/>
              <a:rect l="l" t="t" r="r" b="b"/>
              <a:pathLst>
                <a:path w="1579906" h="1336453">
                  <a:moveTo>
                    <a:pt x="0" y="0"/>
                  </a:moveTo>
                  <a:lnTo>
                    <a:pt x="1579906" y="0"/>
                  </a:lnTo>
                  <a:lnTo>
                    <a:pt x="1579906" y="1336453"/>
                  </a:lnTo>
                  <a:lnTo>
                    <a:pt x="0" y="1336453"/>
                  </a:lnTo>
                  <a:close/>
                </a:path>
              </a:pathLst>
            </a:custGeom>
            <a:solidFill>
              <a:srgbClr val="2E2768"/>
            </a:solidFill>
          </p:spPr>
        </p:sp>
        <p:sp>
          <p:nvSpPr>
            <p:cNvPr id="4" name="TextBox 4"/>
            <p:cNvSpPr txBox="1"/>
            <p:nvPr/>
          </p:nvSpPr>
          <p:spPr>
            <a:xfrm>
              <a:off x="0" y="-66675"/>
              <a:ext cx="1579906" cy="1403128"/>
            </a:xfrm>
            <a:prstGeom prst="rect">
              <a:avLst/>
            </a:prstGeom>
          </p:spPr>
          <p:txBody>
            <a:bodyPr lIns="50800" tIns="50800" rIns="50800" bIns="50800" rtlCol="0" anchor="ctr"/>
            <a:lstStyle/>
            <a:p>
              <a:pPr algn="l">
                <a:lnSpc>
                  <a:spcPts val="3360"/>
                </a:lnSpc>
              </a:pPr>
              <a:endParaRPr/>
            </a:p>
            <a:p>
              <a:pPr algn="l">
                <a:lnSpc>
                  <a:spcPts val="3360"/>
                </a:lnSpc>
              </a:pPr>
              <a:r>
                <a:rPr lang="en-US" sz="2400">
                  <a:solidFill>
                    <a:srgbClr val="FFFFFF"/>
                  </a:solidFill>
                  <a:latin typeface="Poppins Bold"/>
                </a:rPr>
                <a:t>•1-Mohamed Abd Elmoamen Mahmoud</a:t>
              </a:r>
            </a:p>
            <a:p>
              <a:pPr algn="l">
                <a:lnSpc>
                  <a:spcPts val="3360"/>
                </a:lnSpc>
              </a:pPr>
              <a:endParaRPr lang="en-US" sz="2400">
                <a:solidFill>
                  <a:srgbClr val="FFFFFF"/>
                </a:solidFill>
                <a:latin typeface="Poppins Bold"/>
              </a:endParaRPr>
            </a:p>
            <a:p>
              <a:pPr algn="l">
                <a:lnSpc>
                  <a:spcPts val="3360"/>
                </a:lnSpc>
              </a:pPr>
              <a:r>
                <a:rPr lang="en-US" sz="2400">
                  <a:solidFill>
                    <a:srgbClr val="FFFFFF"/>
                  </a:solidFill>
                  <a:latin typeface="Poppins Bold"/>
                </a:rPr>
                <a:t>•2-Hossam Mohamed Kamal Eldine.</a:t>
              </a:r>
            </a:p>
            <a:p>
              <a:pPr algn="l">
                <a:lnSpc>
                  <a:spcPts val="3360"/>
                </a:lnSpc>
              </a:pPr>
              <a:endParaRPr lang="en-US" sz="2400">
                <a:solidFill>
                  <a:srgbClr val="FFFFFF"/>
                </a:solidFill>
                <a:latin typeface="Poppins Bold"/>
              </a:endParaRPr>
            </a:p>
            <a:p>
              <a:pPr algn="l">
                <a:lnSpc>
                  <a:spcPts val="3360"/>
                </a:lnSpc>
              </a:pPr>
              <a:r>
                <a:rPr lang="en-US" sz="2400">
                  <a:solidFill>
                    <a:srgbClr val="FFFFFF"/>
                  </a:solidFill>
                  <a:latin typeface="Poppins Bold"/>
                </a:rPr>
                <a:t>•3-Mohamed Ahmed Shehata</a:t>
              </a:r>
            </a:p>
            <a:p>
              <a:pPr algn="l">
                <a:lnSpc>
                  <a:spcPts val="3360"/>
                </a:lnSpc>
              </a:pPr>
              <a:endParaRPr lang="en-US" sz="2400">
                <a:solidFill>
                  <a:srgbClr val="FFFFFF"/>
                </a:solidFill>
                <a:latin typeface="Poppins Bold"/>
              </a:endParaRPr>
            </a:p>
            <a:p>
              <a:pPr algn="l">
                <a:lnSpc>
                  <a:spcPts val="3360"/>
                </a:lnSpc>
              </a:pPr>
              <a:r>
                <a:rPr lang="en-US" sz="2400">
                  <a:solidFill>
                    <a:srgbClr val="FFFFFF"/>
                  </a:solidFill>
                  <a:latin typeface="Poppins Bold"/>
                </a:rPr>
                <a:t>•4-Ahmed Waheed Abdelhamed</a:t>
              </a:r>
            </a:p>
            <a:p>
              <a:pPr algn="l">
                <a:lnSpc>
                  <a:spcPts val="3360"/>
                </a:lnSpc>
              </a:pPr>
              <a:endParaRPr lang="en-US" sz="2400">
                <a:solidFill>
                  <a:srgbClr val="FFFFFF"/>
                </a:solidFill>
                <a:latin typeface="Poppins Bold"/>
              </a:endParaRPr>
            </a:p>
            <a:p>
              <a:pPr algn="l">
                <a:lnSpc>
                  <a:spcPts val="3360"/>
                </a:lnSpc>
              </a:pPr>
              <a:r>
                <a:rPr lang="en-US" sz="2400">
                  <a:solidFill>
                    <a:srgbClr val="FFFFFF"/>
                  </a:solidFill>
                  <a:latin typeface="Poppins Bold"/>
                </a:rPr>
                <a:t>•5-Ali Salah Ali</a:t>
              </a:r>
            </a:p>
            <a:p>
              <a:pPr algn="l">
                <a:lnSpc>
                  <a:spcPts val="3360"/>
                </a:lnSpc>
              </a:pPr>
              <a:endParaRPr lang="en-US" sz="2400">
                <a:solidFill>
                  <a:srgbClr val="FFFFFF"/>
                </a:solidFill>
                <a:latin typeface="Poppins Bold"/>
              </a:endParaRPr>
            </a:p>
            <a:p>
              <a:pPr algn="l">
                <a:lnSpc>
                  <a:spcPts val="3360"/>
                </a:lnSpc>
              </a:pPr>
              <a:r>
                <a:rPr lang="en-US" sz="2400">
                  <a:solidFill>
                    <a:srgbClr val="FFFFFF"/>
                  </a:solidFill>
                  <a:latin typeface="Poppins Bold"/>
                </a:rPr>
                <a:t>•6-Ibrahim Abd El khalek ahmed</a:t>
              </a:r>
            </a:p>
            <a:p>
              <a:pPr algn="ctr">
                <a:lnSpc>
                  <a:spcPts val="2800"/>
                </a:lnSpc>
              </a:pPr>
              <a:endParaRPr lang="en-US" sz="2400">
                <a:solidFill>
                  <a:srgbClr val="FFFFFF"/>
                </a:solidFill>
                <a:latin typeface="Poppins Bold"/>
              </a:endParaRPr>
            </a:p>
          </p:txBody>
        </p:sp>
      </p:grpSp>
      <p:grpSp>
        <p:nvGrpSpPr>
          <p:cNvPr id="5" name="Group 5"/>
          <p:cNvGrpSpPr/>
          <p:nvPr/>
        </p:nvGrpSpPr>
        <p:grpSpPr>
          <a:xfrm>
            <a:off x="10959567" y="2243880"/>
            <a:ext cx="5781225" cy="5541039"/>
            <a:chOff x="0" y="0"/>
            <a:chExt cx="1376053" cy="1318884"/>
          </a:xfrm>
        </p:grpSpPr>
        <p:sp>
          <p:nvSpPr>
            <p:cNvPr id="6" name="Freeform 6"/>
            <p:cNvSpPr/>
            <p:nvPr/>
          </p:nvSpPr>
          <p:spPr>
            <a:xfrm>
              <a:off x="0" y="0"/>
              <a:ext cx="1376053" cy="1318884"/>
            </a:xfrm>
            <a:custGeom>
              <a:avLst/>
              <a:gdLst/>
              <a:ahLst/>
              <a:cxnLst/>
              <a:rect l="l" t="t" r="r" b="b"/>
              <a:pathLst>
                <a:path w="1376053" h="1318884">
                  <a:moveTo>
                    <a:pt x="0" y="0"/>
                  </a:moveTo>
                  <a:lnTo>
                    <a:pt x="1376053" y="0"/>
                  </a:lnTo>
                  <a:lnTo>
                    <a:pt x="1376053" y="1318884"/>
                  </a:lnTo>
                  <a:lnTo>
                    <a:pt x="0" y="1318884"/>
                  </a:lnTo>
                  <a:close/>
                </a:path>
              </a:pathLst>
            </a:custGeom>
            <a:solidFill>
              <a:srgbClr val="2E2768"/>
            </a:solidFill>
          </p:spPr>
        </p:sp>
        <p:sp>
          <p:nvSpPr>
            <p:cNvPr id="7" name="TextBox 7"/>
            <p:cNvSpPr txBox="1"/>
            <p:nvPr/>
          </p:nvSpPr>
          <p:spPr>
            <a:xfrm>
              <a:off x="0" y="-66675"/>
              <a:ext cx="1376053" cy="1385559"/>
            </a:xfrm>
            <a:prstGeom prst="rect">
              <a:avLst/>
            </a:prstGeom>
          </p:spPr>
          <p:txBody>
            <a:bodyPr lIns="50800" tIns="50800" rIns="50800" bIns="50800" rtlCol="0" anchor="ctr"/>
            <a:lstStyle/>
            <a:p>
              <a:pPr algn="ctr">
                <a:lnSpc>
                  <a:spcPts val="2800"/>
                </a:lnSpc>
              </a:pPr>
              <a:endParaRPr/>
            </a:p>
            <a:p>
              <a:pPr algn="ctr">
                <a:lnSpc>
                  <a:spcPts val="2800"/>
                </a:lnSpc>
              </a:pPr>
              <a:endParaRPr/>
            </a:p>
          </p:txBody>
        </p:sp>
      </p:grpSp>
      <p:grpSp>
        <p:nvGrpSpPr>
          <p:cNvPr id="8" name="Group 8"/>
          <p:cNvGrpSpPr/>
          <p:nvPr/>
        </p:nvGrpSpPr>
        <p:grpSpPr>
          <a:xfrm>
            <a:off x="1756506" y="2362738"/>
            <a:ext cx="1880673" cy="188067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433E"/>
            </a:solidFill>
          </p:spPr>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5378627" y="1232631"/>
            <a:ext cx="1880673" cy="188067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433E"/>
            </a:solidFill>
          </p:spPr>
        </p:sp>
        <p:sp>
          <p:nvSpPr>
            <p:cNvPr id="13" name="TextBox 13"/>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14" name="Freeform 14"/>
          <p:cNvSpPr/>
          <p:nvPr/>
        </p:nvSpPr>
        <p:spPr>
          <a:xfrm>
            <a:off x="2113634" y="2745836"/>
            <a:ext cx="1166417" cy="1199121"/>
          </a:xfrm>
          <a:custGeom>
            <a:avLst/>
            <a:gdLst/>
            <a:ahLst/>
            <a:cxnLst/>
            <a:rect l="l" t="t" r="r" b="b"/>
            <a:pathLst>
              <a:path w="1166417" h="1199121">
                <a:moveTo>
                  <a:pt x="0" y="0"/>
                </a:moveTo>
                <a:lnTo>
                  <a:pt x="1166418" y="0"/>
                </a:lnTo>
                <a:lnTo>
                  <a:pt x="1166418" y="1199121"/>
                </a:lnTo>
                <a:lnTo>
                  <a:pt x="0" y="1199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5812484" y="1573407"/>
            <a:ext cx="1181679" cy="1199121"/>
          </a:xfrm>
          <a:custGeom>
            <a:avLst/>
            <a:gdLst/>
            <a:ahLst/>
            <a:cxnLst/>
            <a:rect l="l" t="t" r="r" b="b"/>
            <a:pathLst>
              <a:path w="1181679" h="1199121">
                <a:moveTo>
                  <a:pt x="0" y="0"/>
                </a:moveTo>
                <a:lnTo>
                  <a:pt x="1181679" y="0"/>
                </a:lnTo>
                <a:lnTo>
                  <a:pt x="1181679" y="1199121"/>
                </a:lnTo>
                <a:lnTo>
                  <a:pt x="0" y="11991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10576694" y="1544832"/>
            <a:ext cx="4593178" cy="566094"/>
          </a:xfrm>
          <a:prstGeom prst="rect">
            <a:avLst/>
          </a:prstGeom>
        </p:spPr>
        <p:txBody>
          <a:bodyPr lIns="0" tIns="0" rIns="0" bIns="0" rtlCol="0" anchor="t">
            <a:spAutoFit/>
          </a:bodyPr>
          <a:lstStyle/>
          <a:p>
            <a:pPr algn="ctr">
              <a:lnSpc>
                <a:spcPts val="4239"/>
              </a:lnSpc>
            </a:pPr>
            <a:r>
              <a:rPr lang="en-US" sz="3533">
                <a:solidFill>
                  <a:srgbClr val="FFFFFF"/>
                </a:solidFill>
                <a:latin typeface="Poppins Semi-Bold"/>
              </a:rPr>
              <a:t>Supervised</a:t>
            </a:r>
          </a:p>
        </p:txBody>
      </p:sp>
      <p:sp>
        <p:nvSpPr>
          <p:cNvPr id="17" name="TextBox 17"/>
          <p:cNvSpPr txBox="1"/>
          <p:nvPr/>
        </p:nvSpPr>
        <p:spPr>
          <a:xfrm>
            <a:off x="3844817" y="2785962"/>
            <a:ext cx="3673920" cy="559435"/>
          </a:xfrm>
          <a:prstGeom prst="rect">
            <a:avLst/>
          </a:prstGeom>
        </p:spPr>
        <p:txBody>
          <a:bodyPr lIns="0" tIns="0" rIns="0" bIns="0" rtlCol="0" anchor="t">
            <a:spAutoFit/>
          </a:bodyPr>
          <a:lstStyle/>
          <a:p>
            <a:pPr algn="ctr">
              <a:lnSpc>
                <a:spcPts val="4340"/>
              </a:lnSpc>
              <a:spcBef>
                <a:spcPct val="0"/>
              </a:spcBef>
            </a:pPr>
            <a:r>
              <a:rPr lang="en-US" sz="3100">
                <a:solidFill>
                  <a:srgbClr val="FFFFFF"/>
                </a:solidFill>
                <a:latin typeface="Poppins Bold"/>
              </a:rPr>
              <a:t>Team Member</a:t>
            </a:r>
          </a:p>
        </p:txBody>
      </p:sp>
      <p:sp>
        <p:nvSpPr>
          <p:cNvPr id="18" name="TextBox 18"/>
          <p:cNvSpPr txBox="1"/>
          <p:nvPr/>
        </p:nvSpPr>
        <p:spPr>
          <a:xfrm>
            <a:off x="11406737" y="3037104"/>
            <a:ext cx="4658987" cy="1866899"/>
          </a:xfrm>
          <a:prstGeom prst="rect">
            <a:avLst/>
          </a:prstGeom>
        </p:spPr>
        <p:txBody>
          <a:bodyPr lIns="0" tIns="0" rIns="0" bIns="0" rtlCol="0" anchor="t">
            <a:spAutoFit/>
          </a:bodyPr>
          <a:lstStyle/>
          <a:p>
            <a:pPr algn="ctr">
              <a:lnSpc>
                <a:spcPts val="3500"/>
              </a:lnSpc>
            </a:pPr>
            <a:r>
              <a:rPr lang="en-US" sz="2500">
                <a:solidFill>
                  <a:srgbClr val="FFFFFF"/>
                </a:solidFill>
                <a:latin typeface="Poppins Bold"/>
              </a:rPr>
              <a:t>Dr: Ahmad Yaqoub</a:t>
            </a:r>
          </a:p>
          <a:p>
            <a:pPr algn="ctr">
              <a:lnSpc>
                <a:spcPts val="2800"/>
              </a:lnSpc>
            </a:pPr>
            <a:r>
              <a:rPr lang="en-US" sz="2000">
                <a:solidFill>
                  <a:srgbClr val="FFFFFF"/>
                </a:solidFill>
                <a:latin typeface="Poppins Medium"/>
              </a:rPr>
              <a:t>Lecturer, Department of Information Technology at Egyptian E-Learning University (EELU)</a:t>
            </a:r>
          </a:p>
          <a:p>
            <a:pPr algn="ctr">
              <a:lnSpc>
                <a:spcPts val="2800"/>
              </a:lnSpc>
              <a:spcBef>
                <a:spcPct val="0"/>
              </a:spcBef>
            </a:pPr>
            <a:endParaRPr lang="en-US" sz="2000">
              <a:solidFill>
                <a:srgbClr val="FFFFFF"/>
              </a:solidFill>
              <a:latin typeface="Poppins Medium"/>
            </a:endParaRPr>
          </a:p>
        </p:txBody>
      </p:sp>
      <p:sp>
        <p:nvSpPr>
          <p:cNvPr id="19" name="TextBox 19"/>
          <p:cNvSpPr txBox="1"/>
          <p:nvPr/>
        </p:nvSpPr>
        <p:spPr>
          <a:xfrm>
            <a:off x="11153497" y="5376761"/>
            <a:ext cx="5165466" cy="1896744"/>
          </a:xfrm>
          <a:prstGeom prst="rect">
            <a:avLst/>
          </a:prstGeom>
        </p:spPr>
        <p:txBody>
          <a:bodyPr lIns="0" tIns="0" rIns="0" bIns="0" rtlCol="0" anchor="t">
            <a:spAutoFit/>
          </a:bodyPr>
          <a:lstStyle/>
          <a:p>
            <a:pPr algn="ctr">
              <a:lnSpc>
                <a:spcPts val="3360"/>
              </a:lnSpc>
            </a:pPr>
            <a:r>
              <a:rPr lang="en-US" sz="2400">
                <a:solidFill>
                  <a:srgbClr val="FFFFFF"/>
                </a:solidFill>
                <a:latin typeface="Poppins Medium"/>
              </a:rPr>
              <a:t>Eng :Khalid Mohammed</a:t>
            </a:r>
          </a:p>
          <a:p>
            <a:pPr algn="ctr">
              <a:lnSpc>
                <a:spcPts val="2940"/>
              </a:lnSpc>
            </a:pPr>
            <a:r>
              <a:rPr lang="en-US" sz="2100">
                <a:solidFill>
                  <a:srgbClr val="FFFFFF"/>
                </a:solidFill>
                <a:latin typeface="Poppins Medium"/>
              </a:rPr>
              <a:t>Teacher Assistant, Department of Information Technology at Egyptian E-Learning University (EELU)</a:t>
            </a:r>
          </a:p>
          <a:p>
            <a:pPr algn="ctr">
              <a:lnSpc>
                <a:spcPts val="2800"/>
              </a:lnSpc>
              <a:spcBef>
                <a:spcPct val="0"/>
              </a:spcBef>
            </a:pPr>
            <a:endParaRPr lang="en-US" sz="2100">
              <a:solidFill>
                <a:srgbClr val="FFFFFF"/>
              </a:solidFill>
              <a:latin typeface="Poppi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2" name="Freeform 2"/>
          <p:cNvSpPr/>
          <p:nvPr/>
        </p:nvSpPr>
        <p:spPr>
          <a:xfrm>
            <a:off x="1028700" y="2949850"/>
            <a:ext cx="3746022" cy="3898365"/>
          </a:xfrm>
          <a:custGeom>
            <a:avLst/>
            <a:gdLst/>
            <a:ahLst/>
            <a:cxnLst/>
            <a:rect l="l" t="t" r="r" b="b"/>
            <a:pathLst>
              <a:path w="3746022" h="3898365">
                <a:moveTo>
                  <a:pt x="0" y="0"/>
                </a:moveTo>
                <a:lnTo>
                  <a:pt x="3746022" y="0"/>
                </a:lnTo>
                <a:lnTo>
                  <a:pt x="3746022" y="3898365"/>
                </a:lnTo>
                <a:lnTo>
                  <a:pt x="0" y="3898365"/>
                </a:lnTo>
                <a:lnTo>
                  <a:pt x="0" y="0"/>
                </a:lnTo>
                <a:close/>
              </a:path>
            </a:pathLst>
          </a:custGeom>
          <a:blipFill>
            <a:blip r:embed="rId2"/>
            <a:stretch>
              <a:fillRect l="-7083" t="-245" r="-512"/>
            </a:stretch>
          </a:blipFill>
        </p:spPr>
      </p:sp>
      <p:sp>
        <p:nvSpPr>
          <p:cNvPr id="3" name="Freeform 3"/>
          <p:cNvSpPr/>
          <p:nvPr/>
        </p:nvSpPr>
        <p:spPr>
          <a:xfrm>
            <a:off x="6651858" y="2949850"/>
            <a:ext cx="4057423" cy="3592510"/>
          </a:xfrm>
          <a:custGeom>
            <a:avLst/>
            <a:gdLst/>
            <a:ahLst/>
            <a:cxnLst/>
            <a:rect l="l" t="t" r="r" b="b"/>
            <a:pathLst>
              <a:path w="4057423" h="3592510">
                <a:moveTo>
                  <a:pt x="0" y="0"/>
                </a:moveTo>
                <a:lnTo>
                  <a:pt x="4057423" y="0"/>
                </a:lnTo>
                <a:lnTo>
                  <a:pt x="4057423" y="3592510"/>
                </a:lnTo>
                <a:lnTo>
                  <a:pt x="0" y="3592510"/>
                </a:lnTo>
                <a:lnTo>
                  <a:pt x="0" y="0"/>
                </a:lnTo>
                <a:close/>
              </a:path>
            </a:pathLst>
          </a:custGeom>
          <a:blipFill>
            <a:blip r:embed="rId3"/>
            <a:stretch>
              <a:fillRect/>
            </a:stretch>
          </a:blipFill>
        </p:spPr>
      </p:sp>
      <p:sp>
        <p:nvSpPr>
          <p:cNvPr id="4" name="Freeform 4"/>
          <p:cNvSpPr/>
          <p:nvPr/>
        </p:nvSpPr>
        <p:spPr>
          <a:xfrm>
            <a:off x="12536517" y="3060884"/>
            <a:ext cx="4722783" cy="4165232"/>
          </a:xfrm>
          <a:custGeom>
            <a:avLst/>
            <a:gdLst/>
            <a:ahLst/>
            <a:cxnLst/>
            <a:rect l="l" t="t" r="r" b="b"/>
            <a:pathLst>
              <a:path w="4722783" h="4165232">
                <a:moveTo>
                  <a:pt x="0" y="0"/>
                </a:moveTo>
                <a:lnTo>
                  <a:pt x="4722783" y="0"/>
                </a:lnTo>
                <a:lnTo>
                  <a:pt x="4722783" y="4165232"/>
                </a:lnTo>
                <a:lnTo>
                  <a:pt x="0" y="4165232"/>
                </a:lnTo>
                <a:lnTo>
                  <a:pt x="0" y="0"/>
                </a:lnTo>
                <a:close/>
              </a:path>
            </a:pathLst>
          </a:custGeom>
          <a:blipFill>
            <a:blip r:embed="rId4"/>
            <a:stretch>
              <a:fillRect/>
            </a:stretch>
          </a:blipFill>
        </p:spPr>
      </p:sp>
      <p:sp>
        <p:nvSpPr>
          <p:cNvPr id="5" name="TextBox 5"/>
          <p:cNvSpPr txBox="1"/>
          <p:nvPr/>
        </p:nvSpPr>
        <p:spPr>
          <a:xfrm>
            <a:off x="261501" y="164106"/>
            <a:ext cx="12275016"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Tools Used</a:t>
            </a:r>
          </a:p>
        </p:txBody>
      </p:sp>
      <p:sp>
        <p:nvSpPr>
          <p:cNvPr id="6" name="TextBox 6"/>
          <p:cNvSpPr txBox="1"/>
          <p:nvPr/>
        </p:nvSpPr>
        <p:spPr>
          <a:xfrm>
            <a:off x="2204957" y="7780555"/>
            <a:ext cx="1393508" cy="566420"/>
          </a:xfrm>
          <a:prstGeom prst="rect">
            <a:avLst/>
          </a:prstGeom>
        </p:spPr>
        <p:txBody>
          <a:bodyPr lIns="0" tIns="0" rIns="0" bIns="0" rtlCol="0" anchor="t">
            <a:spAutoFit/>
          </a:bodyPr>
          <a:lstStyle/>
          <a:p>
            <a:pPr algn="ctr">
              <a:lnSpc>
                <a:spcPts val="4480"/>
              </a:lnSpc>
              <a:spcBef>
                <a:spcPct val="0"/>
              </a:spcBef>
            </a:pPr>
            <a:r>
              <a:rPr lang="en-US" sz="3200">
                <a:solidFill>
                  <a:srgbClr val="FFFFFF"/>
                </a:solidFill>
                <a:latin typeface="Poppins Medium"/>
              </a:rPr>
              <a:t>XMAPP</a:t>
            </a:r>
          </a:p>
        </p:txBody>
      </p:sp>
      <p:sp>
        <p:nvSpPr>
          <p:cNvPr id="7" name="TextBox 7"/>
          <p:cNvSpPr txBox="1"/>
          <p:nvPr/>
        </p:nvSpPr>
        <p:spPr>
          <a:xfrm>
            <a:off x="7151130" y="7675835"/>
            <a:ext cx="3732641" cy="1128395"/>
          </a:xfrm>
          <a:prstGeom prst="rect">
            <a:avLst/>
          </a:prstGeom>
        </p:spPr>
        <p:txBody>
          <a:bodyPr lIns="0" tIns="0" rIns="0" bIns="0" rtlCol="0" anchor="t">
            <a:spAutoFit/>
          </a:bodyPr>
          <a:lstStyle/>
          <a:p>
            <a:pPr algn="ctr">
              <a:lnSpc>
                <a:spcPts val="4480"/>
              </a:lnSpc>
              <a:spcBef>
                <a:spcPct val="0"/>
              </a:spcBef>
            </a:pPr>
            <a:r>
              <a:rPr lang="en-US" sz="3200">
                <a:solidFill>
                  <a:srgbClr val="FFFFFF"/>
                </a:solidFill>
                <a:latin typeface="Poppins Medium"/>
              </a:rPr>
              <a:t>Visual Studio Code</a:t>
            </a:r>
          </a:p>
        </p:txBody>
      </p:sp>
      <p:sp>
        <p:nvSpPr>
          <p:cNvPr id="8" name="TextBox 8"/>
          <p:cNvSpPr txBox="1"/>
          <p:nvPr/>
        </p:nvSpPr>
        <p:spPr>
          <a:xfrm>
            <a:off x="13059890" y="7745368"/>
            <a:ext cx="2797969" cy="566420"/>
          </a:xfrm>
          <a:prstGeom prst="rect">
            <a:avLst/>
          </a:prstGeom>
        </p:spPr>
        <p:txBody>
          <a:bodyPr lIns="0" tIns="0" rIns="0" bIns="0" rtlCol="0" anchor="t">
            <a:spAutoFit/>
          </a:bodyPr>
          <a:lstStyle/>
          <a:p>
            <a:pPr algn="ctr">
              <a:lnSpc>
                <a:spcPts val="4480"/>
              </a:lnSpc>
              <a:spcBef>
                <a:spcPct val="0"/>
              </a:spcBef>
            </a:pPr>
            <a:r>
              <a:rPr lang="en-US" sz="3200">
                <a:solidFill>
                  <a:srgbClr val="FFFFFF"/>
                </a:solidFill>
                <a:latin typeface="Poppins Medium"/>
              </a:rPr>
              <a:t>Figma Design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2" name="Freeform 2"/>
          <p:cNvSpPr/>
          <p:nvPr/>
        </p:nvSpPr>
        <p:spPr>
          <a:xfrm>
            <a:off x="1283000" y="2557877"/>
            <a:ext cx="4005294" cy="3578216"/>
          </a:xfrm>
          <a:custGeom>
            <a:avLst/>
            <a:gdLst/>
            <a:ahLst/>
            <a:cxnLst/>
            <a:rect l="l" t="t" r="r" b="b"/>
            <a:pathLst>
              <a:path w="4005294" h="3578216">
                <a:moveTo>
                  <a:pt x="0" y="0"/>
                </a:moveTo>
                <a:lnTo>
                  <a:pt x="4005294" y="0"/>
                </a:lnTo>
                <a:lnTo>
                  <a:pt x="4005294" y="3578216"/>
                </a:lnTo>
                <a:lnTo>
                  <a:pt x="0" y="3578216"/>
                </a:lnTo>
                <a:lnTo>
                  <a:pt x="0" y="0"/>
                </a:lnTo>
                <a:close/>
              </a:path>
            </a:pathLst>
          </a:custGeom>
          <a:blipFill>
            <a:blip r:embed="rId2"/>
            <a:stretch>
              <a:fillRect/>
            </a:stretch>
          </a:blipFill>
        </p:spPr>
      </p:sp>
      <p:sp>
        <p:nvSpPr>
          <p:cNvPr id="3" name="Freeform 3"/>
          <p:cNvSpPr/>
          <p:nvPr/>
        </p:nvSpPr>
        <p:spPr>
          <a:xfrm>
            <a:off x="6651858" y="2557877"/>
            <a:ext cx="3411613" cy="2964188"/>
          </a:xfrm>
          <a:custGeom>
            <a:avLst/>
            <a:gdLst/>
            <a:ahLst/>
            <a:cxnLst/>
            <a:rect l="l" t="t" r="r" b="b"/>
            <a:pathLst>
              <a:path w="3411613" h="2964188">
                <a:moveTo>
                  <a:pt x="0" y="0"/>
                </a:moveTo>
                <a:lnTo>
                  <a:pt x="3411613" y="0"/>
                </a:lnTo>
                <a:lnTo>
                  <a:pt x="3411613" y="2964188"/>
                </a:lnTo>
                <a:lnTo>
                  <a:pt x="0" y="2964188"/>
                </a:lnTo>
                <a:lnTo>
                  <a:pt x="0" y="0"/>
                </a:lnTo>
                <a:close/>
              </a:path>
            </a:pathLst>
          </a:custGeom>
          <a:blipFill>
            <a:blip r:embed="rId3"/>
            <a:stretch>
              <a:fillRect/>
            </a:stretch>
          </a:blipFill>
        </p:spPr>
      </p:sp>
      <p:sp>
        <p:nvSpPr>
          <p:cNvPr id="4" name="Freeform 4"/>
          <p:cNvSpPr/>
          <p:nvPr/>
        </p:nvSpPr>
        <p:spPr>
          <a:xfrm>
            <a:off x="13059890" y="1514424"/>
            <a:ext cx="4038811" cy="3629076"/>
          </a:xfrm>
          <a:custGeom>
            <a:avLst/>
            <a:gdLst/>
            <a:ahLst/>
            <a:cxnLst/>
            <a:rect l="l" t="t" r="r" b="b"/>
            <a:pathLst>
              <a:path w="4038811" h="3629076">
                <a:moveTo>
                  <a:pt x="0" y="0"/>
                </a:moveTo>
                <a:lnTo>
                  <a:pt x="4038811" y="0"/>
                </a:lnTo>
                <a:lnTo>
                  <a:pt x="4038811" y="3629076"/>
                </a:lnTo>
                <a:lnTo>
                  <a:pt x="0" y="3629076"/>
                </a:lnTo>
                <a:lnTo>
                  <a:pt x="0" y="0"/>
                </a:lnTo>
                <a:close/>
              </a:path>
            </a:pathLst>
          </a:custGeom>
          <a:blipFill>
            <a:blip r:embed="rId4"/>
            <a:stretch>
              <a:fillRect/>
            </a:stretch>
          </a:blipFill>
        </p:spPr>
      </p:sp>
      <p:sp>
        <p:nvSpPr>
          <p:cNvPr id="5" name="Freeform 5"/>
          <p:cNvSpPr/>
          <p:nvPr/>
        </p:nvSpPr>
        <p:spPr>
          <a:xfrm>
            <a:off x="12283155" y="6707977"/>
            <a:ext cx="4815545" cy="2201565"/>
          </a:xfrm>
          <a:custGeom>
            <a:avLst/>
            <a:gdLst/>
            <a:ahLst/>
            <a:cxnLst/>
            <a:rect l="l" t="t" r="r" b="b"/>
            <a:pathLst>
              <a:path w="4815545" h="2201565">
                <a:moveTo>
                  <a:pt x="0" y="0"/>
                </a:moveTo>
                <a:lnTo>
                  <a:pt x="4815546" y="0"/>
                </a:lnTo>
                <a:lnTo>
                  <a:pt x="4815546" y="2201565"/>
                </a:lnTo>
                <a:lnTo>
                  <a:pt x="0" y="2201565"/>
                </a:lnTo>
                <a:lnTo>
                  <a:pt x="0" y="0"/>
                </a:lnTo>
                <a:close/>
              </a:path>
            </a:pathLst>
          </a:custGeom>
          <a:blipFill>
            <a:blip r:embed="rId5"/>
            <a:stretch>
              <a:fillRect/>
            </a:stretch>
          </a:blipFill>
        </p:spPr>
      </p:sp>
      <p:sp>
        <p:nvSpPr>
          <p:cNvPr id="6" name="Freeform 6"/>
          <p:cNvSpPr/>
          <p:nvPr/>
        </p:nvSpPr>
        <p:spPr>
          <a:xfrm>
            <a:off x="1650998" y="7281699"/>
            <a:ext cx="3269299" cy="2761736"/>
          </a:xfrm>
          <a:custGeom>
            <a:avLst/>
            <a:gdLst/>
            <a:ahLst/>
            <a:cxnLst/>
            <a:rect l="l" t="t" r="r" b="b"/>
            <a:pathLst>
              <a:path w="3269299" h="2761736">
                <a:moveTo>
                  <a:pt x="0" y="0"/>
                </a:moveTo>
                <a:lnTo>
                  <a:pt x="3269298" y="0"/>
                </a:lnTo>
                <a:lnTo>
                  <a:pt x="3269298" y="2761736"/>
                </a:lnTo>
                <a:lnTo>
                  <a:pt x="0" y="2761736"/>
                </a:lnTo>
                <a:lnTo>
                  <a:pt x="0" y="0"/>
                </a:lnTo>
                <a:close/>
              </a:path>
            </a:pathLst>
          </a:custGeom>
          <a:blipFill>
            <a:blip r:embed="rId6"/>
            <a:stretch>
              <a:fillRect/>
            </a:stretch>
          </a:blipFill>
        </p:spPr>
      </p:sp>
      <p:sp>
        <p:nvSpPr>
          <p:cNvPr id="7" name="TextBox 7"/>
          <p:cNvSpPr txBox="1"/>
          <p:nvPr/>
        </p:nvSpPr>
        <p:spPr>
          <a:xfrm>
            <a:off x="0" y="159703"/>
            <a:ext cx="13303716"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Technologies Used</a:t>
            </a:r>
          </a:p>
        </p:txBody>
      </p:sp>
      <p:sp>
        <p:nvSpPr>
          <p:cNvPr id="8" name="TextBox 8"/>
          <p:cNvSpPr txBox="1"/>
          <p:nvPr/>
        </p:nvSpPr>
        <p:spPr>
          <a:xfrm>
            <a:off x="2575618" y="6381904"/>
            <a:ext cx="1420059" cy="566420"/>
          </a:xfrm>
          <a:prstGeom prst="rect">
            <a:avLst/>
          </a:prstGeom>
        </p:spPr>
        <p:txBody>
          <a:bodyPr lIns="0" tIns="0" rIns="0" bIns="0" rtlCol="0" anchor="t">
            <a:spAutoFit/>
          </a:bodyPr>
          <a:lstStyle/>
          <a:p>
            <a:pPr algn="ctr">
              <a:lnSpc>
                <a:spcPts val="4480"/>
              </a:lnSpc>
              <a:spcBef>
                <a:spcPct val="0"/>
              </a:spcBef>
            </a:pPr>
            <a:r>
              <a:rPr lang="en-US" sz="3200">
                <a:solidFill>
                  <a:srgbClr val="FFFFFF"/>
                </a:solidFill>
                <a:latin typeface="Poppins Medium"/>
              </a:rPr>
              <a:t>HTML5 </a:t>
            </a:r>
          </a:p>
        </p:txBody>
      </p:sp>
      <p:sp>
        <p:nvSpPr>
          <p:cNvPr id="9" name="TextBox 9"/>
          <p:cNvSpPr txBox="1"/>
          <p:nvPr/>
        </p:nvSpPr>
        <p:spPr>
          <a:xfrm>
            <a:off x="6651858" y="5901209"/>
            <a:ext cx="3732641" cy="566420"/>
          </a:xfrm>
          <a:prstGeom prst="rect">
            <a:avLst/>
          </a:prstGeom>
        </p:spPr>
        <p:txBody>
          <a:bodyPr lIns="0" tIns="0" rIns="0" bIns="0" rtlCol="0" anchor="t">
            <a:spAutoFit/>
          </a:bodyPr>
          <a:lstStyle/>
          <a:p>
            <a:pPr algn="ctr">
              <a:lnSpc>
                <a:spcPts val="4480"/>
              </a:lnSpc>
              <a:spcBef>
                <a:spcPct val="0"/>
              </a:spcBef>
            </a:pPr>
            <a:r>
              <a:rPr lang="en-US" sz="3200">
                <a:solidFill>
                  <a:srgbClr val="FFFFFF"/>
                </a:solidFill>
                <a:latin typeface="Poppins Medium"/>
              </a:rPr>
              <a:t>CSS3</a:t>
            </a:r>
          </a:p>
        </p:txBody>
      </p:sp>
      <p:sp>
        <p:nvSpPr>
          <p:cNvPr id="10" name="TextBox 10"/>
          <p:cNvSpPr txBox="1"/>
          <p:nvPr/>
        </p:nvSpPr>
        <p:spPr>
          <a:xfrm>
            <a:off x="13929628" y="5436340"/>
            <a:ext cx="2299335" cy="566420"/>
          </a:xfrm>
          <a:prstGeom prst="rect">
            <a:avLst/>
          </a:prstGeom>
        </p:spPr>
        <p:txBody>
          <a:bodyPr lIns="0" tIns="0" rIns="0" bIns="0" rtlCol="0" anchor="t">
            <a:spAutoFit/>
          </a:bodyPr>
          <a:lstStyle/>
          <a:p>
            <a:pPr algn="ctr">
              <a:lnSpc>
                <a:spcPts val="4480"/>
              </a:lnSpc>
              <a:spcBef>
                <a:spcPct val="0"/>
              </a:spcBef>
            </a:pPr>
            <a:r>
              <a:rPr lang="en-US" sz="3200">
                <a:solidFill>
                  <a:srgbClr val="FFFFFF"/>
                </a:solidFill>
                <a:latin typeface="Poppins Medium"/>
              </a:rPr>
              <a:t>Java Script</a:t>
            </a:r>
          </a:p>
        </p:txBody>
      </p:sp>
      <p:sp>
        <p:nvSpPr>
          <p:cNvPr id="11" name="TextBox 11"/>
          <p:cNvSpPr txBox="1"/>
          <p:nvPr/>
        </p:nvSpPr>
        <p:spPr>
          <a:xfrm>
            <a:off x="14327416" y="8823817"/>
            <a:ext cx="751880" cy="566420"/>
          </a:xfrm>
          <a:prstGeom prst="rect">
            <a:avLst/>
          </a:prstGeom>
        </p:spPr>
        <p:txBody>
          <a:bodyPr lIns="0" tIns="0" rIns="0" bIns="0" rtlCol="0" anchor="t">
            <a:spAutoFit/>
          </a:bodyPr>
          <a:lstStyle/>
          <a:p>
            <a:pPr algn="ctr">
              <a:lnSpc>
                <a:spcPts val="4480"/>
              </a:lnSpc>
              <a:spcBef>
                <a:spcPct val="0"/>
              </a:spcBef>
            </a:pPr>
            <a:r>
              <a:rPr lang="en-US" sz="3200">
                <a:solidFill>
                  <a:srgbClr val="FFFFFF"/>
                </a:solidFill>
                <a:latin typeface="Poppins"/>
              </a:rPr>
              <a:t>PHP</a:t>
            </a:r>
          </a:p>
        </p:txBody>
      </p:sp>
      <p:sp>
        <p:nvSpPr>
          <p:cNvPr id="12" name="TextBox 12"/>
          <p:cNvSpPr txBox="1"/>
          <p:nvPr/>
        </p:nvSpPr>
        <p:spPr>
          <a:xfrm>
            <a:off x="5506529" y="9064164"/>
            <a:ext cx="1430060" cy="566420"/>
          </a:xfrm>
          <a:prstGeom prst="rect">
            <a:avLst/>
          </a:prstGeom>
        </p:spPr>
        <p:txBody>
          <a:bodyPr lIns="0" tIns="0" rIns="0" bIns="0" rtlCol="0" anchor="t">
            <a:spAutoFit/>
          </a:bodyPr>
          <a:lstStyle/>
          <a:p>
            <a:pPr algn="ctr">
              <a:lnSpc>
                <a:spcPts val="4480"/>
              </a:lnSpc>
              <a:spcBef>
                <a:spcPct val="0"/>
              </a:spcBef>
            </a:pPr>
            <a:r>
              <a:rPr lang="en-US" sz="3200">
                <a:solidFill>
                  <a:srgbClr val="FFFFFF"/>
                </a:solidFill>
                <a:latin typeface="Poppins"/>
              </a:rPr>
              <a:t>MY SQL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2" name="Freeform 2"/>
          <p:cNvSpPr/>
          <p:nvPr/>
        </p:nvSpPr>
        <p:spPr>
          <a:xfrm>
            <a:off x="1181280" y="1572457"/>
            <a:ext cx="15112770" cy="8123114"/>
          </a:xfrm>
          <a:custGeom>
            <a:avLst/>
            <a:gdLst/>
            <a:ahLst/>
            <a:cxnLst/>
            <a:rect l="l" t="t" r="r" b="b"/>
            <a:pathLst>
              <a:path w="15112770" h="8123114">
                <a:moveTo>
                  <a:pt x="0" y="0"/>
                </a:moveTo>
                <a:lnTo>
                  <a:pt x="15112771" y="0"/>
                </a:lnTo>
                <a:lnTo>
                  <a:pt x="15112771" y="8123114"/>
                </a:lnTo>
                <a:lnTo>
                  <a:pt x="0" y="8123114"/>
                </a:lnTo>
                <a:lnTo>
                  <a:pt x="0" y="0"/>
                </a:lnTo>
                <a:close/>
              </a:path>
            </a:pathLst>
          </a:custGeom>
          <a:blipFill>
            <a:blip r:embed="rId2"/>
            <a:stretch>
              <a:fillRect/>
            </a:stretch>
          </a:blipFill>
        </p:spPr>
      </p:sp>
      <p:sp>
        <p:nvSpPr>
          <p:cNvPr id="3" name="TextBox 3"/>
          <p:cNvSpPr txBox="1"/>
          <p:nvPr/>
        </p:nvSpPr>
        <p:spPr>
          <a:xfrm>
            <a:off x="2032111" y="396324"/>
            <a:ext cx="2678549"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Medium"/>
              </a:rPr>
              <a:t>SignUp Page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2" name="Freeform 2"/>
          <p:cNvSpPr/>
          <p:nvPr/>
        </p:nvSpPr>
        <p:spPr>
          <a:xfrm>
            <a:off x="570960" y="2091806"/>
            <a:ext cx="16230600" cy="7341810"/>
          </a:xfrm>
          <a:custGeom>
            <a:avLst/>
            <a:gdLst/>
            <a:ahLst/>
            <a:cxnLst/>
            <a:rect l="l" t="t" r="r" b="b"/>
            <a:pathLst>
              <a:path w="16230600" h="7341810">
                <a:moveTo>
                  <a:pt x="0" y="0"/>
                </a:moveTo>
                <a:lnTo>
                  <a:pt x="16230600" y="0"/>
                </a:lnTo>
                <a:lnTo>
                  <a:pt x="16230600" y="7341810"/>
                </a:lnTo>
                <a:lnTo>
                  <a:pt x="0" y="7341810"/>
                </a:lnTo>
                <a:lnTo>
                  <a:pt x="0" y="0"/>
                </a:lnTo>
                <a:close/>
              </a:path>
            </a:pathLst>
          </a:custGeom>
          <a:blipFill>
            <a:blip r:embed="rId2"/>
            <a:stretch>
              <a:fillRect/>
            </a:stretch>
          </a:blipFill>
        </p:spPr>
      </p:sp>
      <p:sp>
        <p:nvSpPr>
          <p:cNvPr id="3" name="TextBox 3"/>
          <p:cNvSpPr txBox="1"/>
          <p:nvPr/>
        </p:nvSpPr>
        <p:spPr>
          <a:xfrm>
            <a:off x="1713180" y="612776"/>
            <a:ext cx="2909530" cy="677545"/>
          </a:xfrm>
          <a:prstGeom prst="rect">
            <a:avLst/>
          </a:prstGeom>
        </p:spPr>
        <p:txBody>
          <a:bodyPr lIns="0" tIns="0" rIns="0" bIns="0" rtlCol="0" anchor="t">
            <a:spAutoFit/>
          </a:bodyPr>
          <a:lstStyle/>
          <a:p>
            <a:pPr algn="ctr">
              <a:lnSpc>
                <a:spcPts val="5179"/>
              </a:lnSpc>
              <a:spcBef>
                <a:spcPct val="0"/>
              </a:spcBef>
            </a:pPr>
            <a:r>
              <a:rPr lang="en-US" sz="3699">
                <a:solidFill>
                  <a:srgbClr val="FFFFFF"/>
                </a:solidFill>
                <a:latin typeface="Poppins Medium"/>
              </a:rPr>
              <a:t>Login Home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3" name="TextBox 3"/>
          <p:cNvSpPr txBox="1"/>
          <p:nvPr/>
        </p:nvSpPr>
        <p:spPr>
          <a:xfrm>
            <a:off x="1576061" y="537527"/>
            <a:ext cx="547247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My Courses Page</a:t>
            </a:r>
          </a:p>
        </p:txBody>
      </p:sp>
      <p:pic>
        <p:nvPicPr>
          <p:cNvPr id="4" name="Picture 3">
            <a:extLst>
              <a:ext uri="{FF2B5EF4-FFF2-40B4-BE49-F238E27FC236}">
                <a16:creationId xmlns:a16="http://schemas.microsoft.com/office/drawing/2014/main" id="{E4D27565-758C-56B8-E2E9-6645FFF64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276" y="1862052"/>
            <a:ext cx="15943811" cy="76809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2" name="Freeform 2"/>
          <p:cNvSpPr/>
          <p:nvPr/>
        </p:nvSpPr>
        <p:spPr>
          <a:xfrm>
            <a:off x="1028700" y="2309427"/>
            <a:ext cx="15361930" cy="6948873"/>
          </a:xfrm>
          <a:custGeom>
            <a:avLst/>
            <a:gdLst/>
            <a:ahLst/>
            <a:cxnLst/>
            <a:rect l="l" t="t" r="r" b="b"/>
            <a:pathLst>
              <a:path w="15361930" h="6948873">
                <a:moveTo>
                  <a:pt x="0" y="0"/>
                </a:moveTo>
                <a:lnTo>
                  <a:pt x="15361930" y="0"/>
                </a:lnTo>
                <a:lnTo>
                  <a:pt x="15361930" y="6948873"/>
                </a:lnTo>
                <a:lnTo>
                  <a:pt x="0" y="6948873"/>
                </a:lnTo>
                <a:lnTo>
                  <a:pt x="0" y="0"/>
                </a:lnTo>
                <a:close/>
              </a:path>
            </a:pathLst>
          </a:custGeom>
          <a:blipFill>
            <a:blip r:embed="rId2"/>
            <a:stretch>
              <a:fillRect/>
            </a:stretch>
          </a:blipFill>
        </p:spPr>
      </p:sp>
      <p:sp>
        <p:nvSpPr>
          <p:cNvPr id="3" name="TextBox 3"/>
          <p:cNvSpPr txBox="1"/>
          <p:nvPr/>
        </p:nvSpPr>
        <p:spPr>
          <a:xfrm>
            <a:off x="520100" y="537527"/>
            <a:ext cx="1536193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Home Student Page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2" name="Freeform 2"/>
          <p:cNvSpPr/>
          <p:nvPr/>
        </p:nvSpPr>
        <p:spPr>
          <a:xfrm>
            <a:off x="1028700" y="2055127"/>
            <a:ext cx="16495300" cy="7461546"/>
          </a:xfrm>
          <a:custGeom>
            <a:avLst/>
            <a:gdLst/>
            <a:ahLst/>
            <a:cxnLst/>
            <a:rect l="l" t="t" r="r" b="b"/>
            <a:pathLst>
              <a:path w="16495300" h="7461546">
                <a:moveTo>
                  <a:pt x="0" y="0"/>
                </a:moveTo>
                <a:lnTo>
                  <a:pt x="16495300" y="0"/>
                </a:lnTo>
                <a:lnTo>
                  <a:pt x="16495300" y="7461546"/>
                </a:lnTo>
                <a:lnTo>
                  <a:pt x="0" y="7461546"/>
                </a:lnTo>
                <a:lnTo>
                  <a:pt x="0" y="0"/>
                </a:lnTo>
                <a:close/>
              </a:path>
            </a:pathLst>
          </a:custGeom>
          <a:blipFill>
            <a:blip r:embed="rId2"/>
            <a:stretch>
              <a:fillRect/>
            </a:stretch>
          </a:blipFill>
        </p:spPr>
      </p:sp>
      <p:sp>
        <p:nvSpPr>
          <p:cNvPr id="3" name="TextBox 3"/>
          <p:cNvSpPr txBox="1"/>
          <p:nvPr/>
        </p:nvSpPr>
        <p:spPr>
          <a:xfrm>
            <a:off x="4068664" y="537528"/>
            <a:ext cx="8782812" cy="874214"/>
          </a:xfrm>
          <a:prstGeom prst="rect">
            <a:avLst/>
          </a:prstGeom>
        </p:spPr>
        <p:txBody>
          <a:bodyPr wrap="square" lIns="0" tIns="0" rIns="0" bIns="0" rtlCol="0" anchor="t">
            <a:spAutoFit/>
          </a:bodyPr>
          <a:lstStyle/>
          <a:p>
            <a:pPr algn="ctr">
              <a:lnSpc>
                <a:spcPts val="7279"/>
              </a:lnSpc>
            </a:pPr>
            <a:r>
              <a:rPr lang="en-US" sz="5199" dirty="0">
                <a:solidFill>
                  <a:srgbClr val="FFFFFF"/>
                </a:solidFill>
                <a:latin typeface="Canva Sans Bold"/>
              </a:rPr>
              <a:t>Home Quizzes Page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3" name="TextBox 3"/>
          <p:cNvSpPr txBox="1"/>
          <p:nvPr/>
        </p:nvSpPr>
        <p:spPr>
          <a:xfrm>
            <a:off x="166256" y="168062"/>
            <a:ext cx="9659388" cy="874214"/>
          </a:xfrm>
          <a:prstGeom prst="rect">
            <a:avLst/>
          </a:prstGeom>
        </p:spPr>
        <p:txBody>
          <a:bodyPr wrap="square" lIns="0" tIns="0" rIns="0" bIns="0" rtlCol="0" anchor="t">
            <a:spAutoFit/>
          </a:bodyPr>
          <a:lstStyle/>
          <a:p>
            <a:pPr algn="ctr">
              <a:lnSpc>
                <a:spcPts val="7279"/>
              </a:lnSpc>
            </a:pPr>
            <a:r>
              <a:rPr lang="en-GB" sz="5199" dirty="0">
                <a:solidFill>
                  <a:srgbClr val="FFFFFF"/>
                </a:solidFill>
                <a:latin typeface="Canva Sans Bold"/>
              </a:rPr>
              <a:t>Questions</a:t>
            </a:r>
            <a:r>
              <a:rPr lang="en-US" sz="5199" dirty="0">
                <a:solidFill>
                  <a:srgbClr val="FFFFFF"/>
                </a:solidFill>
                <a:latin typeface="Canva Sans Bold"/>
              </a:rPr>
              <a:t> </a:t>
            </a:r>
            <a:r>
              <a:rPr lang="en-GB" sz="5199" dirty="0">
                <a:solidFill>
                  <a:srgbClr val="FFFFFF"/>
                </a:solidFill>
                <a:latin typeface="Canva Sans Bold"/>
              </a:rPr>
              <a:t>Bank</a:t>
            </a:r>
            <a:r>
              <a:rPr lang="en-US" sz="5199" dirty="0">
                <a:solidFill>
                  <a:srgbClr val="FFFFFF"/>
                </a:solidFill>
                <a:latin typeface="Canva Sans Bold"/>
              </a:rPr>
              <a:t>Page</a:t>
            </a:r>
          </a:p>
        </p:txBody>
      </p:sp>
      <p:pic>
        <p:nvPicPr>
          <p:cNvPr id="4" name="Picture 3">
            <a:extLst>
              <a:ext uri="{FF2B5EF4-FFF2-40B4-BE49-F238E27FC236}">
                <a16:creationId xmlns:a16="http://schemas.microsoft.com/office/drawing/2014/main" id="{E4D27565-758C-56B8-E2E9-6645FFF649B9}"/>
              </a:ext>
            </a:extLst>
          </p:cNvPr>
          <p:cNvPicPr>
            <a:picLocks noChangeAspect="1"/>
          </p:cNvPicPr>
          <p:nvPr/>
        </p:nvPicPr>
        <p:blipFill>
          <a:blip r:embed="rId2"/>
          <a:srcRect/>
          <a:stretch/>
        </p:blipFill>
        <p:spPr>
          <a:xfrm>
            <a:off x="1576061" y="1197033"/>
            <a:ext cx="15514905" cy="8728364"/>
          </a:xfrm>
          <a:prstGeom prst="rect">
            <a:avLst/>
          </a:prstGeom>
        </p:spPr>
      </p:pic>
    </p:spTree>
    <p:extLst>
      <p:ext uri="{BB962C8B-B14F-4D97-AF65-F5344CB8AC3E}">
        <p14:creationId xmlns:p14="http://schemas.microsoft.com/office/powerpoint/2010/main" val="4189654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3" name="TextBox 3"/>
          <p:cNvSpPr txBox="1"/>
          <p:nvPr/>
        </p:nvSpPr>
        <p:spPr>
          <a:xfrm>
            <a:off x="2393205" y="537527"/>
            <a:ext cx="5414843"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Create Question </a:t>
            </a:r>
          </a:p>
        </p:txBody>
      </p:sp>
      <p:pic>
        <p:nvPicPr>
          <p:cNvPr id="4" name="Picture 3">
            <a:extLst>
              <a:ext uri="{FF2B5EF4-FFF2-40B4-BE49-F238E27FC236}">
                <a16:creationId xmlns:a16="http://schemas.microsoft.com/office/drawing/2014/main" id="{5F28649F-BF14-A22F-E47B-E2EC91DFD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628" y="1800083"/>
            <a:ext cx="16398744" cy="743611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3" name="TextBox 3"/>
          <p:cNvSpPr txBox="1"/>
          <p:nvPr/>
        </p:nvSpPr>
        <p:spPr>
          <a:xfrm>
            <a:off x="2393205" y="537527"/>
            <a:ext cx="5414843"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Create Question </a:t>
            </a:r>
          </a:p>
        </p:txBody>
      </p:sp>
      <p:pic>
        <p:nvPicPr>
          <p:cNvPr id="4" name="Picture 3">
            <a:extLst>
              <a:ext uri="{FF2B5EF4-FFF2-40B4-BE49-F238E27FC236}">
                <a16:creationId xmlns:a16="http://schemas.microsoft.com/office/drawing/2014/main" id="{5F28649F-BF14-A22F-E47B-E2EC91DFD8C9}"/>
              </a:ext>
            </a:extLst>
          </p:cNvPr>
          <p:cNvPicPr>
            <a:picLocks noChangeAspect="1"/>
          </p:cNvPicPr>
          <p:nvPr/>
        </p:nvPicPr>
        <p:blipFill>
          <a:blip r:embed="rId2"/>
          <a:srcRect/>
          <a:stretch/>
        </p:blipFill>
        <p:spPr>
          <a:xfrm>
            <a:off x="944628" y="1809204"/>
            <a:ext cx="16398744" cy="7417869"/>
          </a:xfrm>
          <a:prstGeom prst="rect">
            <a:avLst/>
          </a:prstGeom>
        </p:spPr>
      </p:pic>
    </p:spTree>
    <p:extLst>
      <p:ext uri="{BB962C8B-B14F-4D97-AF65-F5344CB8AC3E}">
        <p14:creationId xmlns:p14="http://schemas.microsoft.com/office/powerpoint/2010/main" val="591408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grpSp>
        <p:nvGrpSpPr>
          <p:cNvPr id="2" name="Group 2"/>
          <p:cNvGrpSpPr/>
          <p:nvPr/>
        </p:nvGrpSpPr>
        <p:grpSpPr>
          <a:xfrm>
            <a:off x="10495316" y="0"/>
            <a:ext cx="7792684" cy="6062687"/>
            <a:chOff x="0" y="0"/>
            <a:chExt cx="10390245" cy="8083583"/>
          </a:xfrm>
        </p:grpSpPr>
        <p:pic>
          <p:nvPicPr>
            <p:cNvPr id="3" name="Picture 3"/>
            <p:cNvPicPr>
              <a:picLocks noChangeAspect="1"/>
            </p:cNvPicPr>
            <p:nvPr/>
          </p:nvPicPr>
          <p:blipFill>
            <a:blip r:embed="rId2"/>
            <a:srcRect l="7101" r="7101"/>
            <a:stretch>
              <a:fillRect/>
            </a:stretch>
          </p:blipFill>
          <p:spPr>
            <a:xfrm>
              <a:off x="0" y="0"/>
              <a:ext cx="10390245" cy="8083583"/>
            </a:xfrm>
            <a:prstGeom prst="rect">
              <a:avLst/>
            </a:prstGeom>
          </p:spPr>
        </p:pic>
      </p:grpSp>
      <p:grpSp>
        <p:nvGrpSpPr>
          <p:cNvPr id="4" name="Group 4"/>
          <p:cNvGrpSpPr/>
          <p:nvPr/>
        </p:nvGrpSpPr>
        <p:grpSpPr>
          <a:xfrm>
            <a:off x="10495316" y="6062687"/>
            <a:ext cx="7792684" cy="4224313"/>
            <a:chOff x="0" y="0"/>
            <a:chExt cx="10390245" cy="5632417"/>
          </a:xfrm>
        </p:grpSpPr>
        <p:pic>
          <p:nvPicPr>
            <p:cNvPr id="5" name="Picture 5"/>
            <p:cNvPicPr>
              <a:picLocks noChangeAspect="1"/>
            </p:cNvPicPr>
            <p:nvPr/>
          </p:nvPicPr>
          <p:blipFill>
            <a:blip r:embed="rId3"/>
            <a:srcRect t="9343" b="9343"/>
            <a:stretch>
              <a:fillRect/>
            </a:stretch>
          </p:blipFill>
          <p:spPr>
            <a:xfrm>
              <a:off x="0" y="0"/>
              <a:ext cx="10390245" cy="5632417"/>
            </a:xfrm>
            <a:prstGeom prst="rect">
              <a:avLst/>
            </a:prstGeom>
          </p:spPr>
        </p:pic>
      </p:grpSp>
      <p:grpSp>
        <p:nvGrpSpPr>
          <p:cNvPr id="6" name="Group 6"/>
          <p:cNvGrpSpPr/>
          <p:nvPr/>
        </p:nvGrpSpPr>
        <p:grpSpPr>
          <a:xfrm>
            <a:off x="885436" y="2125949"/>
            <a:ext cx="808038" cy="80803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2928"/>
            </a:solidFill>
          </p:spPr>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992478" y="3396801"/>
            <a:ext cx="808038" cy="80803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2928"/>
            </a:solidFill>
          </p:spPr>
        </p:sp>
        <p:sp>
          <p:nvSpPr>
            <p:cNvPr id="11" name="TextBox 11"/>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2" name="Group 12"/>
          <p:cNvGrpSpPr/>
          <p:nvPr/>
        </p:nvGrpSpPr>
        <p:grpSpPr>
          <a:xfrm>
            <a:off x="992478" y="4858770"/>
            <a:ext cx="808038" cy="80803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2928"/>
            </a:solidFill>
          </p:spPr>
        </p:sp>
        <p:sp>
          <p:nvSpPr>
            <p:cNvPr id="14" name="TextBox 14"/>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5" name="Group 15"/>
          <p:cNvGrpSpPr/>
          <p:nvPr/>
        </p:nvGrpSpPr>
        <p:grpSpPr>
          <a:xfrm>
            <a:off x="992478" y="6152647"/>
            <a:ext cx="808038" cy="80803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2928"/>
            </a:solidFill>
          </p:spPr>
        </p:sp>
        <p:sp>
          <p:nvSpPr>
            <p:cNvPr id="17" name="TextBox 17"/>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8" name="Group 18"/>
          <p:cNvGrpSpPr/>
          <p:nvPr/>
        </p:nvGrpSpPr>
        <p:grpSpPr>
          <a:xfrm>
            <a:off x="992478" y="7382561"/>
            <a:ext cx="808038" cy="80803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2928"/>
            </a:solidFill>
          </p:spPr>
        </p:sp>
        <p:sp>
          <p:nvSpPr>
            <p:cNvPr id="20" name="TextBox 20"/>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21" name="Group 21"/>
          <p:cNvGrpSpPr/>
          <p:nvPr/>
        </p:nvGrpSpPr>
        <p:grpSpPr>
          <a:xfrm>
            <a:off x="8970720" y="5300389"/>
            <a:ext cx="1524596" cy="152459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6A6A6">
                    <a:alpha val="100000"/>
                  </a:srgbClr>
                </a:gs>
                <a:gs pos="100000">
                  <a:srgbClr val="FFFFFF">
                    <a:alpha val="100000"/>
                  </a:srgbClr>
                </a:gs>
              </a:gsLst>
              <a:lin ang="0"/>
            </a:gradFill>
          </p:spPr>
        </p:sp>
        <p:sp>
          <p:nvSpPr>
            <p:cNvPr id="23" name="TextBox 23"/>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24" name="Freeform 24"/>
          <p:cNvSpPr/>
          <p:nvPr/>
        </p:nvSpPr>
        <p:spPr>
          <a:xfrm>
            <a:off x="9202595" y="5596431"/>
            <a:ext cx="1021079" cy="928254"/>
          </a:xfrm>
          <a:custGeom>
            <a:avLst/>
            <a:gdLst/>
            <a:ahLst/>
            <a:cxnLst/>
            <a:rect l="l" t="t" r="r" b="b"/>
            <a:pathLst>
              <a:path w="1021079" h="928254">
                <a:moveTo>
                  <a:pt x="0" y="0"/>
                </a:moveTo>
                <a:lnTo>
                  <a:pt x="1021079" y="0"/>
                </a:lnTo>
                <a:lnTo>
                  <a:pt x="1021079" y="928254"/>
                </a:lnTo>
                <a:lnTo>
                  <a:pt x="0" y="9282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TextBox 25"/>
          <p:cNvSpPr txBox="1"/>
          <p:nvPr/>
        </p:nvSpPr>
        <p:spPr>
          <a:xfrm>
            <a:off x="885436" y="1028700"/>
            <a:ext cx="7106334" cy="685800"/>
          </a:xfrm>
          <a:prstGeom prst="rect">
            <a:avLst/>
          </a:prstGeom>
        </p:spPr>
        <p:txBody>
          <a:bodyPr lIns="0" tIns="0" rIns="0" bIns="0" rtlCol="0" anchor="t">
            <a:spAutoFit/>
          </a:bodyPr>
          <a:lstStyle/>
          <a:p>
            <a:pPr algn="l">
              <a:lnSpc>
                <a:spcPts val="4950"/>
              </a:lnSpc>
            </a:pPr>
            <a:r>
              <a:rPr lang="en-US" sz="4500">
                <a:solidFill>
                  <a:srgbClr val="B9B1B3"/>
                </a:solidFill>
                <a:latin typeface="Poppins Semi-Bold"/>
              </a:rPr>
              <a:t>Table Of Contents</a:t>
            </a:r>
          </a:p>
        </p:txBody>
      </p:sp>
      <p:sp>
        <p:nvSpPr>
          <p:cNvPr id="26" name="TextBox 26"/>
          <p:cNvSpPr txBox="1"/>
          <p:nvPr/>
        </p:nvSpPr>
        <p:spPr>
          <a:xfrm>
            <a:off x="992478" y="2316820"/>
            <a:ext cx="593954" cy="397722"/>
          </a:xfrm>
          <a:prstGeom prst="rect">
            <a:avLst/>
          </a:prstGeom>
        </p:spPr>
        <p:txBody>
          <a:bodyPr lIns="0" tIns="0" rIns="0" bIns="0" rtlCol="0" anchor="t">
            <a:spAutoFit/>
          </a:bodyPr>
          <a:lstStyle/>
          <a:p>
            <a:pPr algn="ctr">
              <a:lnSpc>
                <a:spcPts val="2906"/>
              </a:lnSpc>
              <a:spcBef>
                <a:spcPct val="0"/>
              </a:spcBef>
            </a:pPr>
            <a:r>
              <a:rPr lang="en-US" sz="2422">
                <a:solidFill>
                  <a:srgbClr val="FFFFFF"/>
                </a:solidFill>
                <a:latin typeface="Poppins Bold"/>
              </a:rPr>
              <a:t>01</a:t>
            </a:r>
          </a:p>
        </p:txBody>
      </p:sp>
      <p:sp>
        <p:nvSpPr>
          <p:cNvPr id="27" name="TextBox 27"/>
          <p:cNvSpPr txBox="1"/>
          <p:nvPr/>
        </p:nvSpPr>
        <p:spPr>
          <a:xfrm>
            <a:off x="1099520" y="3587672"/>
            <a:ext cx="593954" cy="397722"/>
          </a:xfrm>
          <a:prstGeom prst="rect">
            <a:avLst/>
          </a:prstGeom>
        </p:spPr>
        <p:txBody>
          <a:bodyPr lIns="0" tIns="0" rIns="0" bIns="0" rtlCol="0" anchor="t">
            <a:spAutoFit/>
          </a:bodyPr>
          <a:lstStyle/>
          <a:p>
            <a:pPr algn="ctr">
              <a:lnSpc>
                <a:spcPts val="2906"/>
              </a:lnSpc>
              <a:spcBef>
                <a:spcPct val="0"/>
              </a:spcBef>
            </a:pPr>
            <a:r>
              <a:rPr lang="en-US" sz="2422">
                <a:solidFill>
                  <a:srgbClr val="FFFFFF"/>
                </a:solidFill>
                <a:latin typeface="Poppins Bold"/>
              </a:rPr>
              <a:t>02</a:t>
            </a:r>
          </a:p>
        </p:txBody>
      </p:sp>
      <p:sp>
        <p:nvSpPr>
          <p:cNvPr id="28" name="TextBox 28"/>
          <p:cNvSpPr txBox="1"/>
          <p:nvPr/>
        </p:nvSpPr>
        <p:spPr>
          <a:xfrm>
            <a:off x="1099520" y="5049641"/>
            <a:ext cx="593954" cy="397722"/>
          </a:xfrm>
          <a:prstGeom prst="rect">
            <a:avLst/>
          </a:prstGeom>
        </p:spPr>
        <p:txBody>
          <a:bodyPr lIns="0" tIns="0" rIns="0" bIns="0" rtlCol="0" anchor="t">
            <a:spAutoFit/>
          </a:bodyPr>
          <a:lstStyle/>
          <a:p>
            <a:pPr algn="ctr">
              <a:lnSpc>
                <a:spcPts val="2906"/>
              </a:lnSpc>
              <a:spcBef>
                <a:spcPct val="0"/>
              </a:spcBef>
            </a:pPr>
            <a:r>
              <a:rPr lang="en-US" sz="2422">
                <a:solidFill>
                  <a:srgbClr val="FFFFFF"/>
                </a:solidFill>
                <a:latin typeface="Poppins Bold"/>
              </a:rPr>
              <a:t>03</a:t>
            </a:r>
          </a:p>
        </p:txBody>
      </p:sp>
      <p:sp>
        <p:nvSpPr>
          <p:cNvPr id="29" name="TextBox 29"/>
          <p:cNvSpPr txBox="1"/>
          <p:nvPr/>
        </p:nvSpPr>
        <p:spPr>
          <a:xfrm>
            <a:off x="1099520" y="6343518"/>
            <a:ext cx="593954" cy="397722"/>
          </a:xfrm>
          <a:prstGeom prst="rect">
            <a:avLst/>
          </a:prstGeom>
        </p:spPr>
        <p:txBody>
          <a:bodyPr lIns="0" tIns="0" rIns="0" bIns="0" rtlCol="0" anchor="t">
            <a:spAutoFit/>
          </a:bodyPr>
          <a:lstStyle/>
          <a:p>
            <a:pPr algn="ctr">
              <a:lnSpc>
                <a:spcPts val="2906"/>
              </a:lnSpc>
              <a:spcBef>
                <a:spcPct val="0"/>
              </a:spcBef>
            </a:pPr>
            <a:r>
              <a:rPr lang="en-US" sz="2422">
                <a:solidFill>
                  <a:srgbClr val="FFFFFF"/>
                </a:solidFill>
                <a:latin typeface="Poppins Bold"/>
              </a:rPr>
              <a:t>04</a:t>
            </a:r>
          </a:p>
        </p:txBody>
      </p:sp>
      <p:sp>
        <p:nvSpPr>
          <p:cNvPr id="30" name="TextBox 30"/>
          <p:cNvSpPr txBox="1"/>
          <p:nvPr/>
        </p:nvSpPr>
        <p:spPr>
          <a:xfrm>
            <a:off x="1099520" y="7572458"/>
            <a:ext cx="593954" cy="397722"/>
          </a:xfrm>
          <a:prstGeom prst="rect">
            <a:avLst/>
          </a:prstGeom>
        </p:spPr>
        <p:txBody>
          <a:bodyPr lIns="0" tIns="0" rIns="0" bIns="0" rtlCol="0" anchor="t">
            <a:spAutoFit/>
          </a:bodyPr>
          <a:lstStyle/>
          <a:p>
            <a:pPr algn="ctr">
              <a:lnSpc>
                <a:spcPts val="2906"/>
              </a:lnSpc>
              <a:spcBef>
                <a:spcPct val="0"/>
              </a:spcBef>
            </a:pPr>
            <a:r>
              <a:rPr lang="en-US" sz="2422">
                <a:solidFill>
                  <a:srgbClr val="FFFFFF"/>
                </a:solidFill>
                <a:latin typeface="Poppins Bold"/>
              </a:rPr>
              <a:t>05</a:t>
            </a:r>
          </a:p>
        </p:txBody>
      </p:sp>
      <p:sp>
        <p:nvSpPr>
          <p:cNvPr id="31" name="TextBox 31"/>
          <p:cNvSpPr txBox="1"/>
          <p:nvPr/>
        </p:nvSpPr>
        <p:spPr>
          <a:xfrm>
            <a:off x="2291658" y="2193041"/>
            <a:ext cx="3143563" cy="509905"/>
          </a:xfrm>
          <a:prstGeom prst="rect">
            <a:avLst/>
          </a:prstGeom>
        </p:spPr>
        <p:txBody>
          <a:bodyPr lIns="0" tIns="0" rIns="0" bIns="0" rtlCol="0" anchor="t">
            <a:spAutoFit/>
          </a:bodyPr>
          <a:lstStyle/>
          <a:p>
            <a:pPr algn="l">
              <a:lnSpc>
                <a:spcPts val="3919"/>
              </a:lnSpc>
              <a:spcBef>
                <a:spcPct val="0"/>
              </a:spcBef>
            </a:pPr>
            <a:r>
              <a:rPr lang="en-US" sz="2799">
                <a:solidFill>
                  <a:srgbClr val="FFFFFF"/>
                </a:solidFill>
                <a:latin typeface="Poppins Semi-Bold"/>
              </a:rPr>
              <a:t>Introducation</a:t>
            </a:r>
          </a:p>
        </p:txBody>
      </p:sp>
      <p:sp>
        <p:nvSpPr>
          <p:cNvPr id="32" name="TextBox 32"/>
          <p:cNvSpPr txBox="1"/>
          <p:nvPr/>
        </p:nvSpPr>
        <p:spPr>
          <a:xfrm>
            <a:off x="2291658" y="4752795"/>
            <a:ext cx="4743071" cy="1005205"/>
          </a:xfrm>
          <a:prstGeom prst="rect">
            <a:avLst/>
          </a:prstGeom>
        </p:spPr>
        <p:txBody>
          <a:bodyPr lIns="0" tIns="0" rIns="0" bIns="0" rtlCol="0" anchor="t">
            <a:spAutoFit/>
          </a:bodyPr>
          <a:lstStyle/>
          <a:p>
            <a:pPr algn="l">
              <a:lnSpc>
                <a:spcPts val="3919"/>
              </a:lnSpc>
              <a:spcBef>
                <a:spcPct val="0"/>
              </a:spcBef>
            </a:pPr>
            <a:r>
              <a:rPr lang="en-US" sz="2799">
                <a:solidFill>
                  <a:srgbClr val="FFFFFF"/>
                </a:solidFill>
                <a:latin typeface="Poppins Semi-Bold"/>
              </a:rPr>
              <a:t>System analysis and design</a:t>
            </a:r>
          </a:p>
        </p:txBody>
      </p:sp>
      <p:sp>
        <p:nvSpPr>
          <p:cNvPr id="33" name="TextBox 33"/>
          <p:cNvSpPr txBox="1"/>
          <p:nvPr/>
        </p:nvSpPr>
        <p:spPr>
          <a:xfrm>
            <a:off x="2387341" y="8541342"/>
            <a:ext cx="3143563" cy="509905"/>
          </a:xfrm>
          <a:prstGeom prst="rect">
            <a:avLst/>
          </a:prstGeom>
        </p:spPr>
        <p:txBody>
          <a:bodyPr lIns="0" tIns="0" rIns="0" bIns="0" rtlCol="0" anchor="t">
            <a:spAutoFit/>
          </a:bodyPr>
          <a:lstStyle/>
          <a:p>
            <a:pPr algn="l">
              <a:lnSpc>
                <a:spcPts val="3920"/>
              </a:lnSpc>
              <a:spcBef>
                <a:spcPct val="0"/>
              </a:spcBef>
            </a:pPr>
            <a:r>
              <a:rPr lang="en-US" sz="2800">
                <a:solidFill>
                  <a:srgbClr val="FFFFFF"/>
                </a:solidFill>
                <a:latin typeface="Poppins Semi-Bold"/>
              </a:rPr>
              <a:t>Conclusion</a:t>
            </a:r>
          </a:p>
        </p:txBody>
      </p:sp>
      <p:sp>
        <p:nvSpPr>
          <p:cNvPr id="34" name="TextBox 34"/>
          <p:cNvSpPr txBox="1"/>
          <p:nvPr/>
        </p:nvSpPr>
        <p:spPr>
          <a:xfrm>
            <a:off x="2291658" y="6258852"/>
            <a:ext cx="3143563" cy="509905"/>
          </a:xfrm>
          <a:prstGeom prst="rect">
            <a:avLst/>
          </a:prstGeom>
        </p:spPr>
        <p:txBody>
          <a:bodyPr lIns="0" tIns="0" rIns="0" bIns="0" rtlCol="0" anchor="t">
            <a:spAutoFit/>
          </a:bodyPr>
          <a:lstStyle/>
          <a:p>
            <a:pPr algn="l">
              <a:lnSpc>
                <a:spcPts val="3919"/>
              </a:lnSpc>
              <a:spcBef>
                <a:spcPct val="0"/>
              </a:spcBef>
            </a:pPr>
            <a:r>
              <a:rPr lang="en-US" sz="2799">
                <a:solidFill>
                  <a:srgbClr val="FFFFFF"/>
                </a:solidFill>
                <a:latin typeface="Poppins Semi-Bold"/>
              </a:rPr>
              <a:t>Implementation</a:t>
            </a:r>
          </a:p>
        </p:txBody>
      </p:sp>
      <p:sp>
        <p:nvSpPr>
          <p:cNvPr id="35" name="TextBox 35"/>
          <p:cNvSpPr txBox="1"/>
          <p:nvPr/>
        </p:nvSpPr>
        <p:spPr>
          <a:xfrm>
            <a:off x="2387341" y="3445110"/>
            <a:ext cx="3047881" cy="1005205"/>
          </a:xfrm>
          <a:prstGeom prst="rect">
            <a:avLst/>
          </a:prstGeom>
        </p:spPr>
        <p:txBody>
          <a:bodyPr lIns="0" tIns="0" rIns="0" bIns="0" rtlCol="0" anchor="t">
            <a:spAutoFit/>
          </a:bodyPr>
          <a:lstStyle/>
          <a:p>
            <a:pPr algn="ctr">
              <a:lnSpc>
                <a:spcPts val="3919"/>
              </a:lnSpc>
            </a:pPr>
            <a:r>
              <a:rPr lang="en-US" sz="2799">
                <a:solidFill>
                  <a:srgbClr val="FFFFFF"/>
                </a:solidFill>
                <a:latin typeface="Poppins Medium"/>
              </a:rPr>
              <a:t>Literature Review</a:t>
            </a:r>
          </a:p>
          <a:p>
            <a:pPr algn="ctr">
              <a:lnSpc>
                <a:spcPts val="3919"/>
              </a:lnSpc>
              <a:spcBef>
                <a:spcPct val="0"/>
              </a:spcBef>
            </a:pPr>
            <a:endParaRPr lang="en-US" sz="2799">
              <a:solidFill>
                <a:srgbClr val="FFFFFF"/>
              </a:solidFill>
              <a:latin typeface="Poppins Medium"/>
            </a:endParaRPr>
          </a:p>
        </p:txBody>
      </p:sp>
      <p:sp>
        <p:nvSpPr>
          <p:cNvPr id="37" name="TextBox 34">
            <a:extLst>
              <a:ext uri="{FF2B5EF4-FFF2-40B4-BE49-F238E27FC236}">
                <a16:creationId xmlns:a16="http://schemas.microsoft.com/office/drawing/2014/main" id="{BDC122E2-0382-C6E1-9840-387FECB54559}"/>
              </a:ext>
            </a:extLst>
          </p:cNvPr>
          <p:cNvSpPr txBox="1"/>
          <p:nvPr/>
        </p:nvSpPr>
        <p:spPr>
          <a:xfrm>
            <a:off x="2291658" y="7413669"/>
            <a:ext cx="6721338" cy="982898"/>
          </a:xfrm>
          <a:prstGeom prst="rect">
            <a:avLst/>
          </a:prstGeom>
        </p:spPr>
        <p:txBody>
          <a:bodyPr wrap="square" lIns="0" tIns="0" rIns="0" bIns="0" rtlCol="0" anchor="t">
            <a:spAutoFit/>
          </a:bodyPr>
          <a:lstStyle/>
          <a:p>
            <a:pPr algn="l">
              <a:lnSpc>
                <a:spcPts val="3919"/>
              </a:lnSpc>
              <a:spcBef>
                <a:spcPct val="0"/>
              </a:spcBef>
            </a:pPr>
            <a:r>
              <a:rPr lang="en-GB" sz="2799" dirty="0">
                <a:solidFill>
                  <a:srgbClr val="FFFFFF"/>
                </a:solidFill>
                <a:latin typeface="Poppins Semi-Bold"/>
              </a:rPr>
              <a:t>Future Work </a:t>
            </a:r>
          </a:p>
          <a:p>
            <a:pPr algn="l">
              <a:lnSpc>
                <a:spcPts val="3919"/>
              </a:lnSpc>
              <a:spcBef>
                <a:spcPct val="0"/>
              </a:spcBef>
            </a:pPr>
            <a:endParaRPr lang="en-US" sz="2799" dirty="0">
              <a:solidFill>
                <a:srgbClr val="FFFFFF"/>
              </a:solidFill>
              <a:latin typeface="Poppins Semi-Bold"/>
            </a:endParaRPr>
          </a:p>
        </p:txBody>
      </p:sp>
      <p:grpSp>
        <p:nvGrpSpPr>
          <p:cNvPr id="41" name="Group 18">
            <a:extLst>
              <a:ext uri="{FF2B5EF4-FFF2-40B4-BE49-F238E27FC236}">
                <a16:creationId xmlns:a16="http://schemas.microsoft.com/office/drawing/2014/main" id="{E7B53EE9-09B4-482C-9CCF-DE9B957BF9D8}"/>
              </a:ext>
            </a:extLst>
          </p:cNvPr>
          <p:cNvGrpSpPr/>
          <p:nvPr/>
        </p:nvGrpSpPr>
        <p:grpSpPr>
          <a:xfrm>
            <a:off x="1068232" y="8450262"/>
            <a:ext cx="808038" cy="808038"/>
            <a:chOff x="0" y="0"/>
            <a:chExt cx="812800" cy="812800"/>
          </a:xfrm>
        </p:grpSpPr>
        <p:sp>
          <p:nvSpPr>
            <p:cNvPr id="39" name="Freeform 19">
              <a:extLst>
                <a:ext uri="{FF2B5EF4-FFF2-40B4-BE49-F238E27FC236}">
                  <a16:creationId xmlns:a16="http://schemas.microsoft.com/office/drawing/2014/main" id="{B8013263-1794-9D20-916A-735EAAF8471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2928"/>
            </a:solidFill>
          </p:spPr>
        </p:sp>
        <p:sp>
          <p:nvSpPr>
            <p:cNvPr id="40" name="TextBox 20">
              <a:extLst>
                <a:ext uri="{FF2B5EF4-FFF2-40B4-BE49-F238E27FC236}">
                  <a16:creationId xmlns:a16="http://schemas.microsoft.com/office/drawing/2014/main" id="{83D08A3F-0D18-1D61-1F82-E5349862D52D}"/>
                </a:ext>
              </a:extLst>
            </p:cNvPr>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43" name="TextBox 33">
            <a:extLst>
              <a:ext uri="{FF2B5EF4-FFF2-40B4-BE49-F238E27FC236}">
                <a16:creationId xmlns:a16="http://schemas.microsoft.com/office/drawing/2014/main" id="{329C786C-63FE-1814-EA94-B269AC048C85}"/>
              </a:ext>
            </a:extLst>
          </p:cNvPr>
          <p:cNvSpPr txBox="1"/>
          <p:nvPr/>
        </p:nvSpPr>
        <p:spPr>
          <a:xfrm>
            <a:off x="1214912" y="8627022"/>
            <a:ext cx="3143563" cy="482824"/>
          </a:xfrm>
          <a:prstGeom prst="rect">
            <a:avLst/>
          </a:prstGeom>
        </p:spPr>
        <p:txBody>
          <a:bodyPr lIns="0" tIns="0" rIns="0" bIns="0" rtlCol="0" anchor="t">
            <a:spAutoFit/>
          </a:bodyPr>
          <a:lstStyle/>
          <a:p>
            <a:pPr algn="l">
              <a:lnSpc>
                <a:spcPts val="3920"/>
              </a:lnSpc>
              <a:spcBef>
                <a:spcPct val="0"/>
              </a:spcBef>
            </a:pPr>
            <a:r>
              <a:rPr lang="en-GB" sz="2800" dirty="0">
                <a:solidFill>
                  <a:srgbClr val="FFFFFF"/>
                </a:solidFill>
                <a:latin typeface="Poppins Semi-Bold"/>
              </a:rPr>
              <a:t>06</a:t>
            </a:r>
            <a:endParaRPr lang="en-US" sz="2800" dirty="0">
              <a:solidFill>
                <a:srgbClr val="FFFFFF"/>
              </a:solidFill>
              <a:latin typeface="Poppins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3" name="TextBox 3"/>
          <p:cNvSpPr txBox="1"/>
          <p:nvPr/>
        </p:nvSpPr>
        <p:spPr>
          <a:xfrm>
            <a:off x="1576061" y="282633"/>
            <a:ext cx="13935488" cy="874214"/>
          </a:xfrm>
          <a:prstGeom prst="rect">
            <a:avLst/>
          </a:prstGeom>
        </p:spPr>
        <p:txBody>
          <a:bodyPr wrap="square" lIns="0" tIns="0" rIns="0" bIns="0" rtlCol="0" anchor="t">
            <a:spAutoFit/>
          </a:bodyPr>
          <a:lstStyle/>
          <a:p>
            <a:pPr algn="ctr">
              <a:lnSpc>
                <a:spcPts val="7279"/>
              </a:lnSpc>
            </a:pPr>
            <a:r>
              <a:rPr lang="en-GB" sz="5199" dirty="0">
                <a:solidFill>
                  <a:srgbClr val="FFFFFF"/>
                </a:solidFill>
                <a:latin typeface="Canva Sans Bold"/>
              </a:rPr>
              <a:t>Create</a:t>
            </a:r>
            <a:r>
              <a:rPr lang="en-US" sz="5199" dirty="0">
                <a:solidFill>
                  <a:srgbClr val="FFFFFF"/>
                </a:solidFill>
                <a:latin typeface="Canva Sans Bold"/>
              </a:rPr>
              <a:t> </a:t>
            </a:r>
            <a:r>
              <a:rPr lang="en-GB" sz="5199" dirty="0">
                <a:solidFill>
                  <a:srgbClr val="FFFFFF"/>
                </a:solidFill>
                <a:latin typeface="Canva Sans Bold"/>
              </a:rPr>
              <a:t>Exam </a:t>
            </a:r>
            <a:r>
              <a:rPr lang="en-US" sz="5199" dirty="0">
                <a:solidFill>
                  <a:srgbClr val="FFFFFF"/>
                </a:solidFill>
                <a:latin typeface="Canva Sans Bold"/>
              </a:rPr>
              <a:t>Page</a:t>
            </a:r>
          </a:p>
        </p:txBody>
      </p:sp>
      <p:pic>
        <p:nvPicPr>
          <p:cNvPr id="4" name="Picture 3">
            <a:extLst>
              <a:ext uri="{FF2B5EF4-FFF2-40B4-BE49-F238E27FC236}">
                <a16:creationId xmlns:a16="http://schemas.microsoft.com/office/drawing/2014/main" id="{E4D27565-758C-56B8-E2E9-6645FFF649B9}"/>
              </a:ext>
            </a:extLst>
          </p:cNvPr>
          <p:cNvPicPr>
            <a:picLocks noChangeAspect="1"/>
          </p:cNvPicPr>
          <p:nvPr/>
        </p:nvPicPr>
        <p:blipFill>
          <a:blip r:embed="rId2"/>
          <a:srcRect/>
          <a:stretch/>
        </p:blipFill>
        <p:spPr>
          <a:xfrm>
            <a:off x="1576061" y="1762300"/>
            <a:ext cx="15810807" cy="7680960"/>
          </a:xfrm>
          <a:prstGeom prst="rect">
            <a:avLst/>
          </a:prstGeom>
        </p:spPr>
      </p:pic>
    </p:spTree>
    <p:extLst>
      <p:ext uri="{BB962C8B-B14F-4D97-AF65-F5344CB8AC3E}">
        <p14:creationId xmlns:p14="http://schemas.microsoft.com/office/powerpoint/2010/main" val="2607009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3" name="TextBox 3"/>
          <p:cNvSpPr txBox="1"/>
          <p:nvPr/>
        </p:nvSpPr>
        <p:spPr>
          <a:xfrm>
            <a:off x="1576061" y="537527"/>
            <a:ext cx="5472470" cy="887095"/>
          </a:xfrm>
          <a:prstGeom prst="rect">
            <a:avLst/>
          </a:prstGeom>
        </p:spPr>
        <p:txBody>
          <a:bodyPr lIns="0" tIns="0" rIns="0" bIns="0" rtlCol="0" anchor="t">
            <a:spAutoFit/>
          </a:bodyPr>
          <a:lstStyle/>
          <a:p>
            <a:pPr algn="ctr">
              <a:lnSpc>
                <a:spcPts val="7279"/>
              </a:lnSpc>
            </a:pPr>
            <a:r>
              <a:rPr lang="en-GB" sz="5199" dirty="0">
                <a:solidFill>
                  <a:srgbClr val="FFFFFF"/>
                </a:solidFill>
                <a:latin typeface="Canva Sans Bold"/>
              </a:rPr>
              <a:t>Topics</a:t>
            </a:r>
            <a:r>
              <a:rPr lang="en-US" sz="5199" dirty="0">
                <a:solidFill>
                  <a:srgbClr val="FFFFFF"/>
                </a:solidFill>
                <a:latin typeface="Canva Sans Bold"/>
              </a:rPr>
              <a:t> Page</a:t>
            </a:r>
          </a:p>
        </p:txBody>
      </p:sp>
      <p:pic>
        <p:nvPicPr>
          <p:cNvPr id="4" name="Picture 3">
            <a:extLst>
              <a:ext uri="{FF2B5EF4-FFF2-40B4-BE49-F238E27FC236}">
                <a16:creationId xmlns:a16="http://schemas.microsoft.com/office/drawing/2014/main" id="{E4D27565-758C-56B8-E2E9-6645FFF649B9}"/>
              </a:ext>
            </a:extLst>
          </p:cNvPr>
          <p:cNvPicPr>
            <a:picLocks noChangeAspect="1"/>
          </p:cNvPicPr>
          <p:nvPr/>
        </p:nvPicPr>
        <p:blipFill>
          <a:blip r:embed="rId2"/>
          <a:srcRect/>
          <a:stretch/>
        </p:blipFill>
        <p:spPr>
          <a:xfrm>
            <a:off x="964276" y="2096490"/>
            <a:ext cx="15943811" cy="7212083"/>
          </a:xfrm>
          <a:prstGeom prst="rect">
            <a:avLst/>
          </a:prstGeom>
        </p:spPr>
      </p:pic>
    </p:spTree>
    <p:extLst>
      <p:ext uri="{BB962C8B-B14F-4D97-AF65-F5344CB8AC3E}">
        <p14:creationId xmlns:p14="http://schemas.microsoft.com/office/powerpoint/2010/main" val="3892827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2" name="Freeform 2"/>
          <p:cNvSpPr/>
          <p:nvPr/>
        </p:nvSpPr>
        <p:spPr>
          <a:xfrm>
            <a:off x="9837822" y="2994449"/>
            <a:ext cx="6929662" cy="5664999"/>
          </a:xfrm>
          <a:custGeom>
            <a:avLst/>
            <a:gdLst/>
            <a:ahLst/>
            <a:cxnLst/>
            <a:rect l="l" t="t" r="r" b="b"/>
            <a:pathLst>
              <a:path w="6929662" h="5664999">
                <a:moveTo>
                  <a:pt x="0" y="0"/>
                </a:moveTo>
                <a:lnTo>
                  <a:pt x="6929662" y="0"/>
                </a:lnTo>
                <a:lnTo>
                  <a:pt x="6929662" y="5664999"/>
                </a:lnTo>
                <a:lnTo>
                  <a:pt x="0" y="56649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016697" y="3211279"/>
            <a:ext cx="6750787" cy="3864443"/>
          </a:xfrm>
          <a:custGeom>
            <a:avLst/>
            <a:gdLst/>
            <a:ahLst/>
            <a:cxnLst/>
            <a:rect l="l" t="t" r="r" b="b"/>
            <a:pathLst>
              <a:path w="6750787" h="3864443">
                <a:moveTo>
                  <a:pt x="0" y="0"/>
                </a:moveTo>
                <a:lnTo>
                  <a:pt x="6750787" y="0"/>
                </a:lnTo>
                <a:lnTo>
                  <a:pt x="6750787" y="3864442"/>
                </a:lnTo>
                <a:lnTo>
                  <a:pt x="0" y="3864442"/>
                </a:lnTo>
                <a:lnTo>
                  <a:pt x="0" y="0"/>
                </a:lnTo>
                <a:close/>
              </a:path>
            </a:pathLst>
          </a:custGeom>
          <a:blipFill>
            <a:blip r:embed="rId4"/>
            <a:stretch>
              <a:fillRect l="-13275" r="-13275"/>
            </a:stretch>
          </a:blipFill>
        </p:spPr>
      </p:sp>
      <p:sp>
        <p:nvSpPr>
          <p:cNvPr id="4" name="TextBox 4"/>
          <p:cNvSpPr txBox="1"/>
          <p:nvPr/>
        </p:nvSpPr>
        <p:spPr>
          <a:xfrm>
            <a:off x="1332063" y="452120"/>
            <a:ext cx="7028527" cy="1368424"/>
          </a:xfrm>
          <a:prstGeom prst="rect">
            <a:avLst/>
          </a:prstGeom>
        </p:spPr>
        <p:txBody>
          <a:bodyPr lIns="0" tIns="0" rIns="0" bIns="0" rtlCol="0" anchor="t">
            <a:spAutoFit/>
          </a:bodyPr>
          <a:lstStyle/>
          <a:p>
            <a:pPr algn="ctr">
              <a:lnSpc>
                <a:spcPts val="11200"/>
              </a:lnSpc>
            </a:pPr>
            <a:r>
              <a:rPr lang="en-US" sz="8000">
                <a:solidFill>
                  <a:srgbClr val="FFFFFF"/>
                </a:solidFill>
                <a:latin typeface="Canva Sans Bold"/>
              </a:rPr>
              <a:t>Demo Video</a:t>
            </a:r>
          </a:p>
        </p:txBody>
      </p:sp>
      <p:sp>
        <p:nvSpPr>
          <p:cNvPr id="5" name="TextBox 5"/>
          <p:cNvSpPr txBox="1"/>
          <p:nvPr/>
        </p:nvSpPr>
        <p:spPr>
          <a:xfrm>
            <a:off x="2241403" y="2784899"/>
            <a:ext cx="5188889" cy="5292890"/>
          </a:xfrm>
          <a:prstGeom prst="rect">
            <a:avLst/>
          </a:prstGeom>
        </p:spPr>
        <p:txBody>
          <a:bodyPr lIns="0" tIns="0" rIns="0" bIns="0" rtlCol="0" anchor="t">
            <a:spAutoFit/>
          </a:bodyPr>
          <a:lstStyle/>
          <a:p>
            <a:pPr algn="ctr">
              <a:lnSpc>
                <a:spcPts val="10419"/>
              </a:lnSpc>
              <a:spcBef>
                <a:spcPct val="0"/>
              </a:spcBef>
            </a:pPr>
            <a:r>
              <a:rPr lang="en-US" sz="7442">
                <a:solidFill>
                  <a:srgbClr val="FFFFFF"/>
                </a:solidFill>
                <a:latin typeface="Poppins Medium"/>
              </a:rPr>
              <a:t>Let’s Stop</a:t>
            </a:r>
          </a:p>
          <a:p>
            <a:pPr algn="ctr">
              <a:lnSpc>
                <a:spcPts val="10419"/>
              </a:lnSpc>
              <a:spcBef>
                <a:spcPct val="0"/>
              </a:spcBef>
            </a:pPr>
            <a:r>
              <a:rPr lang="en-US" sz="7442">
                <a:solidFill>
                  <a:srgbClr val="FFFFFF"/>
                </a:solidFill>
                <a:latin typeface="Poppins Medium"/>
              </a:rPr>
              <a:t> 5 Minutes </a:t>
            </a:r>
          </a:p>
          <a:p>
            <a:pPr algn="ctr">
              <a:lnSpc>
                <a:spcPts val="10419"/>
              </a:lnSpc>
              <a:spcBef>
                <a:spcPct val="0"/>
              </a:spcBef>
            </a:pPr>
            <a:r>
              <a:rPr lang="en-US" sz="7442">
                <a:solidFill>
                  <a:srgbClr val="FFFFFF"/>
                </a:solidFill>
                <a:latin typeface="Poppins Medium"/>
              </a:rPr>
              <a:t>To Present </a:t>
            </a:r>
          </a:p>
          <a:p>
            <a:pPr algn="ctr">
              <a:lnSpc>
                <a:spcPts val="10419"/>
              </a:lnSpc>
              <a:spcBef>
                <a:spcPct val="0"/>
              </a:spcBef>
            </a:pPr>
            <a:r>
              <a:rPr lang="en-US" sz="7442">
                <a:solidFill>
                  <a:srgbClr val="FFFFFF"/>
                </a:solidFill>
                <a:latin typeface="Poppins Medium"/>
              </a:rPr>
              <a:t>Our Demo</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2" name="Freeform 2"/>
          <p:cNvSpPr/>
          <p:nvPr/>
        </p:nvSpPr>
        <p:spPr>
          <a:xfrm>
            <a:off x="1028700" y="938999"/>
            <a:ext cx="555965" cy="554051"/>
          </a:xfrm>
          <a:custGeom>
            <a:avLst/>
            <a:gdLst/>
            <a:ahLst/>
            <a:cxnLst/>
            <a:rect l="l" t="t" r="r" b="b"/>
            <a:pathLst>
              <a:path w="555965" h="554051">
                <a:moveTo>
                  <a:pt x="0" y="0"/>
                </a:moveTo>
                <a:lnTo>
                  <a:pt x="555965" y="0"/>
                </a:lnTo>
                <a:lnTo>
                  <a:pt x="555965" y="554051"/>
                </a:lnTo>
                <a:lnTo>
                  <a:pt x="0" y="554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227794" y="0"/>
            <a:ext cx="7060206" cy="10287000"/>
            <a:chOff x="0" y="0"/>
            <a:chExt cx="7095071" cy="10337800"/>
          </a:xfrm>
        </p:grpSpPr>
        <p:sp>
          <p:nvSpPr>
            <p:cNvPr id="4" name="Freeform 4"/>
            <p:cNvSpPr/>
            <p:nvPr/>
          </p:nvSpPr>
          <p:spPr>
            <a:xfrm>
              <a:off x="0" y="0"/>
              <a:ext cx="7095109" cy="10337800"/>
            </a:xfrm>
            <a:custGeom>
              <a:avLst/>
              <a:gdLst/>
              <a:ahLst/>
              <a:cxnLst/>
              <a:rect l="l" t="t" r="r" b="b"/>
              <a:pathLst>
                <a:path w="7095109" h="10337800">
                  <a:moveTo>
                    <a:pt x="2370709" y="0"/>
                  </a:moveTo>
                  <a:lnTo>
                    <a:pt x="0" y="4292600"/>
                  </a:lnTo>
                  <a:lnTo>
                    <a:pt x="3776091" y="9084691"/>
                  </a:lnTo>
                  <a:lnTo>
                    <a:pt x="2590800" y="10337800"/>
                  </a:lnTo>
                  <a:lnTo>
                    <a:pt x="7095109" y="10337800"/>
                  </a:lnTo>
                  <a:lnTo>
                    <a:pt x="7095109" y="0"/>
                  </a:lnTo>
                  <a:close/>
                </a:path>
              </a:pathLst>
            </a:custGeom>
            <a:blipFill>
              <a:blip r:embed="rId4"/>
              <a:stretch>
                <a:fillRect l="-48542" r="-57263"/>
              </a:stretch>
            </a:blipFill>
          </p:spPr>
        </p:sp>
      </p:grpSp>
      <p:grpSp>
        <p:nvGrpSpPr>
          <p:cNvPr id="5" name="Group 5"/>
          <p:cNvGrpSpPr/>
          <p:nvPr/>
        </p:nvGrpSpPr>
        <p:grpSpPr>
          <a:xfrm rot="-2292491">
            <a:off x="12151088" y="3466163"/>
            <a:ext cx="1062487" cy="6734838"/>
            <a:chOff x="0" y="0"/>
            <a:chExt cx="279832" cy="1773784"/>
          </a:xfrm>
        </p:grpSpPr>
        <p:sp>
          <p:nvSpPr>
            <p:cNvPr id="6" name="Freeform 6"/>
            <p:cNvSpPr/>
            <p:nvPr/>
          </p:nvSpPr>
          <p:spPr>
            <a:xfrm>
              <a:off x="0" y="0"/>
              <a:ext cx="279832" cy="1773784"/>
            </a:xfrm>
            <a:custGeom>
              <a:avLst/>
              <a:gdLst/>
              <a:ahLst/>
              <a:cxnLst/>
              <a:rect l="l" t="t" r="r" b="b"/>
              <a:pathLst>
                <a:path w="279832" h="1773784">
                  <a:moveTo>
                    <a:pt x="0" y="0"/>
                  </a:moveTo>
                  <a:lnTo>
                    <a:pt x="279832" y="0"/>
                  </a:lnTo>
                  <a:lnTo>
                    <a:pt x="279832" y="1773784"/>
                  </a:lnTo>
                  <a:lnTo>
                    <a:pt x="0" y="1773784"/>
                  </a:lnTo>
                  <a:close/>
                </a:path>
              </a:pathLst>
            </a:custGeom>
            <a:gradFill rotWithShape="1">
              <a:gsLst>
                <a:gs pos="0">
                  <a:srgbClr val="A6A6A6">
                    <a:alpha val="100000"/>
                  </a:srgbClr>
                </a:gs>
                <a:gs pos="100000">
                  <a:srgbClr val="FFFFFF">
                    <a:alpha val="100000"/>
                  </a:srgbClr>
                </a:gs>
              </a:gsLst>
              <a:lin ang="0"/>
            </a:gradFill>
          </p:spPr>
        </p:sp>
        <p:sp>
          <p:nvSpPr>
            <p:cNvPr id="7" name="TextBox 7"/>
            <p:cNvSpPr txBox="1"/>
            <p:nvPr/>
          </p:nvSpPr>
          <p:spPr>
            <a:xfrm>
              <a:off x="0" y="-66675"/>
              <a:ext cx="279832" cy="1840459"/>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rot="7221385">
            <a:off x="13101531" y="9401040"/>
            <a:ext cx="2523952" cy="953058"/>
            <a:chOff x="0" y="0"/>
            <a:chExt cx="1614384" cy="609600"/>
          </a:xfrm>
        </p:grpSpPr>
        <p:sp>
          <p:nvSpPr>
            <p:cNvPr id="9" name="Freeform 9"/>
            <p:cNvSpPr/>
            <p:nvPr/>
          </p:nvSpPr>
          <p:spPr>
            <a:xfrm>
              <a:off x="0" y="0"/>
              <a:ext cx="1614384" cy="609600"/>
            </a:xfrm>
            <a:custGeom>
              <a:avLst/>
              <a:gdLst/>
              <a:ahLst/>
              <a:cxnLst/>
              <a:rect l="l" t="t" r="r" b="b"/>
              <a:pathLst>
                <a:path w="1614384" h="609600">
                  <a:moveTo>
                    <a:pt x="203200" y="0"/>
                  </a:moveTo>
                  <a:lnTo>
                    <a:pt x="1614384" y="0"/>
                  </a:lnTo>
                  <a:lnTo>
                    <a:pt x="1411184" y="609600"/>
                  </a:lnTo>
                  <a:lnTo>
                    <a:pt x="0" y="609600"/>
                  </a:lnTo>
                  <a:lnTo>
                    <a:pt x="203200" y="0"/>
                  </a:lnTo>
                  <a:close/>
                </a:path>
              </a:pathLst>
            </a:custGeom>
            <a:gradFill rotWithShape="1">
              <a:gsLst>
                <a:gs pos="0">
                  <a:srgbClr val="A6A6A6">
                    <a:alpha val="100000"/>
                  </a:srgbClr>
                </a:gs>
                <a:gs pos="100000">
                  <a:srgbClr val="FFFFFF">
                    <a:alpha val="100000"/>
                  </a:srgbClr>
                </a:gs>
              </a:gsLst>
              <a:lin ang="0"/>
            </a:gradFill>
          </p:spPr>
        </p:sp>
        <p:sp>
          <p:nvSpPr>
            <p:cNvPr id="10" name="TextBox 10"/>
            <p:cNvSpPr txBox="1"/>
            <p:nvPr/>
          </p:nvSpPr>
          <p:spPr>
            <a:xfrm>
              <a:off x="101600" y="-66675"/>
              <a:ext cx="1411184" cy="67627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rot="7221385">
            <a:off x="11304292" y="9582671"/>
            <a:ext cx="3837666" cy="589796"/>
            <a:chOff x="0" y="0"/>
            <a:chExt cx="2454669" cy="377249"/>
          </a:xfrm>
        </p:grpSpPr>
        <p:sp>
          <p:nvSpPr>
            <p:cNvPr id="12" name="Freeform 12"/>
            <p:cNvSpPr/>
            <p:nvPr/>
          </p:nvSpPr>
          <p:spPr>
            <a:xfrm>
              <a:off x="0" y="0"/>
              <a:ext cx="2454669" cy="377249"/>
            </a:xfrm>
            <a:custGeom>
              <a:avLst/>
              <a:gdLst/>
              <a:ahLst/>
              <a:cxnLst/>
              <a:rect l="l" t="t" r="r" b="b"/>
              <a:pathLst>
                <a:path w="2454669" h="377249">
                  <a:moveTo>
                    <a:pt x="203200" y="0"/>
                  </a:moveTo>
                  <a:lnTo>
                    <a:pt x="2454669" y="0"/>
                  </a:lnTo>
                  <a:lnTo>
                    <a:pt x="2251469" y="377249"/>
                  </a:lnTo>
                  <a:lnTo>
                    <a:pt x="0" y="377249"/>
                  </a:lnTo>
                  <a:lnTo>
                    <a:pt x="203200" y="0"/>
                  </a:lnTo>
                  <a:close/>
                </a:path>
              </a:pathLst>
            </a:custGeom>
            <a:gradFill rotWithShape="1">
              <a:gsLst>
                <a:gs pos="0">
                  <a:srgbClr val="A6A6A6">
                    <a:alpha val="100000"/>
                  </a:srgbClr>
                </a:gs>
                <a:gs pos="100000">
                  <a:srgbClr val="FFFFFF">
                    <a:alpha val="100000"/>
                  </a:srgbClr>
                </a:gs>
              </a:gsLst>
              <a:lin ang="0"/>
            </a:gradFill>
          </p:spPr>
        </p:sp>
        <p:sp>
          <p:nvSpPr>
            <p:cNvPr id="13" name="TextBox 13"/>
            <p:cNvSpPr txBox="1"/>
            <p:nvPr/>
          </p:nvSpPr>
          <p:spPr>
            <a:xfrm>
              <a:off x="101600" y="-66675"/>
              <a:ext cx="2251469" cy="443924"/>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rot="7091654">
            <a:off x="9086695" y="955891"/>
            <a:ext cx="4138086" cy="589796"/>
            <a:chOff x="0" y="0"/>
            <a:chExt cx="2646825" cy="377249"/>
          </a:xfrm>
        </p:grpSpPr>
        <p:sp>
          <p:nvSpPr>
            <p:cNvPr id="15" name="Freeform 15"/>
            <p:cNvSpPr/>
            <p:nvPr/>
          </p:nvSpPr>
          <p:spPr>
            <a:xfrm>
              <a:off x="0" y="0"/>
              <a:ext cx="2646825" cy="377249"/>
            </a:xfrm>
            <a:custGeom>
              <a:avLst/>
              <a:gdLst/>
              <a:ahLst/>
              <a:cxnLst/>
              <a:rect l="l" t="t" r="r" b="b"/>
              <a:pathLst>
                <a:path w="2646825" h="377249">
                  <a:moveTo>
                    <a:pt x="203200" y="0"/>
                  </a:moveTo>
                  <a:lnTo>
                    <a:pt x="2646825" y="0"/>
                  </a:lnTo>
                  <a:lnTo>
                    <a:pt x="2443625" y="377249"/>
                  </a:lnTo>
                  <a:lnTo>
                    <a:pt x="0" y="377249"/>
                  </a:lnTo>
                  <a:lnTo>
                    <a:pt x="203200" y="0"/>
                  </a:lnTo>
                  <a:close/>
                </a:path>
              </a:pathLst>
            </a:custGeom>
            <a:gradFill rotWithShape="1">
              <a:gsLst>
                <a:gs pos="0">
                  <a:srgbClr val="A6A6A6">
                    <a:alpha val="100000"/>
                  </a:srgbClr>
                </a:gs>
                <a:gs pos="100000">
                  <a:srgbClr val="FFFFFF">
                    <a:alpha val="100000"/>
                  </a:srgbClr>
                </a:gs>
              </a:gsLst>
              <a:lin ang="0"/>
            </a:gradFill>
          </p:spPr>
        </p:sp>
        <p:sp>
          <p:nvSpPr>
            <p:cNvPr id="16" name="TextBox 16"/>
            <p:cNvSpPr txBox="1"/>
            <p:nvPr/>
          </p:nvSpPr>
          <p:spPr>
            <a:xfrm>
              <a:off x="101600" y="-66675"/>
              <a:ext cx="2443625" cy="443924"/>
            </a:xfrm>
            <a:prstGeom prst="rect">
              <a:avLst/>
            </a:prstGeom>
          </p:spPr>
          <p:txBody>
            <a:bodyPr lIns="50800" tIns="50800" rIns="50800" bIns="50800" rtlCol="0" anchor="ctr"/>
            <a:lstStyle/>
            <a:p>
              <a:pPr algn="ctr">
                <a:lnSpc>
                  <a:spcPts val="2800"/>
                </a:lnSpc>
              </a:pPr>
              <a:endParaRPr/>
            </a:p>
          </p:txBody>
        </p:sp>
      </p:grpSp>
      <p:grpSp>
        <p:nvGrpSpPr>
          <p:cNvPr id="17" name="Group 17"/>
          <p:cNvGrpSpPr/>
          <p:nvPr/>
        </p:nvGrpSpPr>
        <p:grpSpPr>
          <a:xfrm rot="1710481">
            <a:off x="11533776" y="-1617267"/>
            <a:ext cx="1062487" cy="6686550"/>
            <a:chOff x="0" y="0"/>
            <a:chExt cx="279832" cy="1761067"/>
          </a:xfrm>
        </p:grpSpPr>
        <p:sp>
          <p:nvSpPr>
            <p:cNvPr id="18" name="Freeform 18"/>
            <p:cNvSpPr/>
            <p:nvPr/>
          </p:nvSpPr>
          <p:spPr>
            <a:xfrm>
              <a:off x="0" y="0"/>
              <a:ext cx="279832" cy="1761067"/>
            </a:xfrm>
            <a:custGeom>
              <a:avLst/>
              <a:gdLst/>
              <a:ahLst/>
              <a:cxnLst/>
              <a:rect l="l" t="t" r="r" b="b"/>
              <a:pathLst>
                <a:path w="279832" h="1761067">
                  <a:moveTo>
                    <a:pt x="0" y="0"/>
                  </a:moveTo>
                  <a:lnTo>
                    <a:pt x="279832" y="0"/>
                  </a:lnTo>
                  <a:lnTo>
                    <a:pt x="279832" y="1761067"/>
                  </a:lnTo>
                  <a:lnTo>
                    <a:pt x="0" y="1761067"/>
                  </a:lnTo>
                  <a:close/>
                </a:path>
              </a:pathLst>
            </a:custGeom>
            <a:gradFill rotWithShape="1">
              <a:gsLst>
                <a:gs pos="0">
                  <a:srgbClr val="A6A6A6">
                    <a:alpha val="100000"/>
                  </a:srgbClr>
                </a:gs>
                <a:gs pos="100000">
                  <a:srgbClr val="FFFFFF">
                    <a:alpha val="100000"/>
                  </a:srgbClr>
                </a:gs>
              </a:gsLst>
              <a:lin ang="0"/>
            </a:gradFill>
          </p:spPr>
        </p:sp>
        <p:sp>
          <p:nvSpPr>
            <p:cNvPr id="19" name="TextBox 19"/>
            <p:cNvSpPr txBox="1"/>
            <p:nvPr/>
          </p:nvSpPr>
          <p:spPr>
            <a:xfrm>
              <a:off x="0" y="-66675"/>
              <a:ext cx="279832" cy="1827742"/>
            </a:xfrm>
            <a:prstGeom prst="rect">
              <a:avLst/>
            </a:prstGeom>
          </p:spPr>
          <p:txBody>
            <a:bodyPr lIns="50800" tIns="50800" rIns="50800" bIns="50800" rtlCol="0" anchor="ctr"/>
            <a:lstStyle/>
            <a:p>
              <a:pPr algn="ctr">
                <a:lnSpc>
                  <a:spcPts val="2800"/>
                </a:lnSpc>
              </a:pPr>
              <a:endParaRPr/>
            </a:p>
          </p:txBody>
        </p:sp>
      </p:grpSp>
      <p:grpSp>
        <p:nvGrpSpPr>
          <p:cNvPr id="20" name="Group 20"/>
          <p:cNvGrpSpPr/>
          <p:nvPr/>
        </p:nvGrpSpPr>
        <p:grpSpPr>
          <a:xfrm rot="1744249">
            <a:off x="17183645" y="2226736"/>
            <a:ext cx="2208710" cy="14588015"/>
            <a:chOff x="0" y="0"/>
            <a:chExt cx="581718" cy="3842111"/>
          </a:xfrm>
        </p:grpSpPr>
        <p:sp>
          <p:nvSpPr>
            <p:cNvPr id="21" name="Freeform 21"/>
            <p:cNvSpPr/>
            <p:nvPr/>
          </p:nvSpPr>
          <p:spPr>
            <a:xfrm>
              <a:off x="0" y="0"/>
              <a:ext cx="581718" cy="3842111"/>
            </a:xfrm>
            <a:custGeom>
              <a:avLst/>
              <a:gdLst/>
              <a:ahLst/>
              <a:cxnLst/>
              <a:rect l="l" t="t" r="r" b="b"/>
              <a:pathLst>
                <a:path w="581718" h="3842111">
                  <a:moveTo>
                    <a:pt x="0" y="0"/>
                  </a:moveTo>
                  <a:lnTo>
                    <a:pt x="581718" y="0"/>
                  </a:lnTo>
                  <a:lnTo>
                    <a:pt x="581718" y="3842111"/>
                  </a:lnTo>
                  <a:lnTo>
                    <a:pt x="0" y="3842111"/>
                  </a:lnTo>
                  <a:close/>
                </a:path>
              </a:pathLst>
            </a:custGeom>
            <a:gradFill rotWithShape="1">
              <a:gsLst>
                <a:gs pos="0">
                  <a:srgbClr val="A6A6A6">
                    <a:alpha val="100000"/>
                  </a:srgbClr>
                </a:gs>
                <a:gs pos="100000">
                  <a:srgbClr val="FFFFFF">
                    <a:alpha val="100000"/>
                  </a:srgbClr>
                </a:gs>
              </a:gsLst>
              <a:lin ang="0"/>
            </a:gradFill>
          </p:spPr>
        </p:sp>
        <p:sp>
          <p:nvSpPr>
            <p:cNvPr id="22" name="TextBox 22"/>
            <p:cNvSpPr txBox="1"/>
            <p:nvPr/>
          </p:nvSpPr>
          <p:spPr>
            <a:xfrm>
              <a:off x="0" y="-66675"/>
              <a:ext cx="581718" cy="3908786"/>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1824529" y="1042201"/>
            <a:ext cx="6760704" cy="450849"/>
          </a:xfrm>
          <a:prstGeom prst="rect">
            <a:avLst/>
          </a:prstGeom>
        </p:spPr>
        <p:txBody>
          <a:bodyPr lIns="0" tIns="0" rIns="0" bIns="0" rtlCol="0" anchor="t">
            <a:spAutoFit/>
          </a:bodyPr>
          <a:lstStyle/>
          <a:p>
            <a:pPr algn="l">
              <a:lnSpc>
                <a:spcPts val="3500"/>
              </a:lnSpc>
              <a:spcBef>
                <a:spcPct val="0"/>
              </a:spcBef>
            </a:pPr>
            <a:r>
              <a:rPr lang="en-US" sz="2500">
                <a:solidFill>
                  <a:srgbClr val="FFFFFF"/>
                </a:solidFill>
                <a:latin typeface="Poppins Medium"/>
              </a:rPr>
              <a:t>Egyptian National E-Learning University</a:t>
            </a:r>
          </a:p>
        </p:txBody>
      </p:sp>
      <p:sp>
        <p:nvSpPr>
          <p:cNvPr id="24" name="TextBox 24"/>
          <p:cNvSpPr txBox="1"/>
          <p:nvPr/>
        </p:nvSpPr>
        <p:spPr>
          <a:xfrm>
            <a:off x="1393646" y="8639810"/>
            <a:ext cx="5099815" cy="618490"/>
          </a:xfrm>
          <a:prstGeom prst="rect">
            <a:avLst/>
          </a:prstGeom>
        </p:spPr>
        <p:txBody>
          <a:bodyPr lIns="0" tIns="0" rIns="0" bIns="0" rtlCol="0" anchor="t">
            <a:spAutoFit/>
          </a:bodyPr>
          <a:lstStyle/>
          <a:p>
            <a:pPr algn="l">
              <a:lnSpc>
                <a:spcPts val="4760"/>
              </a:lnSpc>
              <a:spcBef>
                <a:spcPct val="0"/>
              </a:spcBef>
            </a:pPr>
            <a:r>
              <a:rPr lang="en-US" sz="3400" spc="748">
                <a:solidFill>
                  <a:srgbClr val="FFFFFF"/>
                </a:solidFill>
                <a:latin typeface="Poppins Medium"/>
              </a:rPr>
              <a:t>Sohag 2024</a:t>
            </a:r>
          </a:p>
        </p:txBody>
      </p:sp>
      <p:sp>
        <p:nvSpPr>
          <p:cNvPr id="25" name="TextBox 25"/>
          <p:cNvSpPr txBox="1"/>
          <p:nvPr/>
        </p:nvSpPr>
        <p:spPr>
          <a:xfrm>
            <a:off x="477924" y="5322927"/>
            <a:ext cx="9704154" cy="1259704"/>
          </a:xfrm>
          <a:prstGeom prst="rect">
            <a:avLst/>
          </a:prstGeom>
        </p:spPr>
        <p:txBody>
          <a:bodyPr lIns="0" tIns="0" rIns="0" bIns="0" rtlCol="0" anchor="t">
            <a:spAutoFit/>
          </a:bodyPr>
          <a:lstStyle/>
          <a:p>
            <a:pPr algn="l">
              <a:lnSpc>
                <a:spcPts val="9619"/>
              </a:lnSpc>
            </a:pPr>
            <a:r>
              <a:rPr lang="en-GB" sz="8744" dirty="0">
                <a:solidFill>
                  <a:srgbClr val="FFFFFF"/>
                </a:solidFill>
                <a:latin typeface="Poppins"/>
              </a:rPr>
              <a:t>Future Work </a:t>
            </a:r>
            <a:endParaRPr lang="en-US" sz="8744" dirty="0">
              <a:solidFill>
                <a:srgbClr val="FFFFFF"/>
              </a:solidFill>
              <a:latin typeface="Poppins"/>
            </a:endParaRPr>
          </a:p>
        </p:txBody>
      </p:sp>
      <p:grpSp>
        <p:nvGrpSpPr>
          <p:cNvPr id="26" name="Group 26"/>
          <p:cNvGrpSpPr/>
          <p:nvPr/>
        </p:nvGrpSpPr>
        <p:grpSpPr>
          <a:xfrm>
            <a:off x="2617976" y="2609041"/>
            <a:ext cx="1862445" cy="186244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57372"/>
            </a:solidFill>
          </p:spPr>
        </p:sp>
        <p:sp>
          <p:nvSpPr>
            <p:cNvPr id="28" name="TextBox 2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29" name="TextBox 29"/>
          <p:cNvSpPr txBox="1"/>
          <p:nvPr/>
        </p:nvSpPr>
        <p:spPr>
          <a:xfrm>
            <a:off x="2928077" y="2967518"/>
            <a:ext cx="1242243" cy="993090"/>
          </a:xfrm>
          <a:prstGeom prst="rect">
            <a:avLst/>
          </a:prstGeom>
        </p:spPr>
        <p:txBody>
          <a:bodyPr lIns="0" tIns="0" rIns="0" bIns="0" rtlCol="0" anchor="t">
            <a:spAutoFit/>
          </a:bodyPr>
          <a:lstStyle/>
          <a:p>
            <a:pPr algn="ctr">
              <a:lnSpc>
                <a:spcPts val="7783"/>
              </a:lnSpc>
              <a:spcBef>
                <a:spcPct val="0"/>
              </a:spcBef>
            </a:pPr>
            <a:r>
              <a:rPr lang="en-US" sz="5559">
                <a:solidFill>
                  <a:srgbClr val="FFFFFF"/>
                </a:solidFill>
                <a:latin typeface="Poppins Medium"/>
              </a:rPr>
              <a:t>5</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l="12692" r="12692"/>
          <a:stretch/>
        </p:blipFill>
        <p:spPr>
          <a:xfrm>
            <a:off x="10439282" y="0"/>
            <a:ext cx="7848718" cy="10287000"/>
          </a:xfrm>
          <a:prstGeom prst="rect">
            <a:avLst/>
          </a:prstGeom>
        </p:spPr>
      </p:pic>
      <p:grpSp>
        <p:nvGrpSpPr>
          <p:cNvPr id="4" name="Group 4"/>
          <p:cNvGrpSpPr/>
          <p:nvPr/>
        </p:nvGrpSpPr>
        <p:grpSpPr>
          <a:xfrm rot="-10800000">
            <a:off x="8474601" y="-682200"/>
            <a:ext cx="4055662" cy="3421800"/>
            <a:chOff x="0" y="0"/>
            <a:chExt cx="812800" cy="685767"/>
          </a:xfrm>
        </p:grpSpPr>
        <p:sp>
          <p:nvSpPr>
            <p:cNvPr id="5" name="Freeform 5"/>
            <p:cNvSpPr/>
            <p:nvPr/>
          </p:nvSpPr>
          <p:spPr>
            <a:xfrm>
              <a:off x="0" y="0"/>
              <a:ext cx="812800" cy="685767"/>
            </a:xfrm>
            <a:custGeom>
              <a:avLst/>
              <a:gdLst/>
              <a:ahLst/>
              <a:cxnLst/>
              <a:rect l="l" t="t" r="r" b="b"/>
              <a:pathLst>
                <a:path w="812800" h="685767">
                  <a:moveTo>
                    <a:pt x="406400" y="0"/>
                  </a:moveTo>
                  <a:lnTo>
                    <a:pt x="812800" y="685767"/>
                  </a:lnTo>
                  <a:lnTo>
                    <a:pt x="0" y="685767"/>
                  </a:lnTo>
                  <a:lnTo>
                    <a:pt x="406400" y="0"/>
                  </a:lnTo>
                  <a:close/>
                </a:path>
              </a:pathLst>
            </a:custGeom>
            <a:gradFill rotWithShape="1">
              <a:gsLst>
                <a:gs pos="0">
                  <a:srgbClr val="A6A6A6">
                    <a:alpha val="100000"/>
                  </a:srgbClr>
                </a:gs>
                <a:gs pos="100000">
                  <a:srgbClr val="FFFFFF">
                    <a:alpha val="100000"/>
                  </a:srgbClr>
                </a:gs>
              </a:gsLst>
              <a:lin ang="0"/>
            </a:gradFill>
          </p:spPr>
        </p:sp>
        <p:sp>
          <p:nvSpPr>
            <p:cNvPr id="6" name="TextBox 6"/>
            <p:cNvSpPr txBox="1"/>
            <p:nvPr/>
          </p:nvSpPr>
          <p:spPr>
            <a:xfrm>
              <a:off x="127000" y="251717"/>
              <a:ext cx="558800" cy="385067"/>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rot="1810905">
            <a:off x="16595720" y="1571671"/>
            <a:ext cx="388345" cy="11661301"/>
            <a:chOff x="0" y="0"/>
            <a:chExt cx="102280" cy="3071289"/>
          </a:xfrm>
        </p:grpSpPr>
        <p:sp>
          <p:nvSpPr>
            <p:cNvPr id="8" name="Freeform 8"/>
            <p:cNvSpPr/>
            <p:nvPr/>
          </p:nvSpPr>
          <p:spPr>
            <a:xfrm>
              <a:off x="0" y="0"/>
              <a:ext cx="102280" cy="3071289"/>
            </a:xfrm>
            <a:custGeom>
              <a:avLst/>
              <a:gdLst/>
              <a:ahLst/>
              <a:cxnLst/>
              <a:rect l="l" t="t" r="r" b="b"/>
              <a:pathLst>
                <a:path w="102280" h="3071289">
                  <a:moveTo>
                    <a:pt x="0" y="0"/>
                  </a:moveTo>
                  <a:lnTo>
                    <a:pt x="102280" y="0"/>
                  </a:lnTo>
                  <a:lnTo>
                    <a:pt x="102280" y="3071289"/>
                  </a:lnTo>
                  <a:lnTo>
                    <a:pt x="0" y="3071289"/>
                  </a:lnTo>
                  <a:close/>
                </a:path>
              </a:pathLst>
            </a:custGeom>
            <a:solidFill>
              <a:srgbClr val="FFFFFF"/>
            </a:solidFill>
          </p:spPr>
        </p:sp>
        <p:sp>
          <p:nvSpPr>
            <p:cNvPr id="9" name="TextBox 9"/>
            <p:cNvSpPr txBox="1"/>
            <p:nvPr/>
          </p:nvSpPr>
          <p:spPr>
            <a:xfrm>
              <a:off x="0" y="-66675"/>
              <a:ext cx="102280" cy="3137964"/>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rot="1744249">
            <a:off x="16814395" y="2072951"/>
            <a:ext cx="2208710" cy="14588015"/>
            <a:chOff x="0" y="0"/>
            <a:chExt cx="581718" cy="3842111"/>
          </a:xfrm>
        </p:grpSpPr>
        <p:sp>
          <p:nvSpPr>
            <p:cNvPr id="11" name="Freeform 11"/>
            <p:cNvSpPr/>
            <p:nvPr/>
          </p:nvSpPr>
          <p:spPr>
            <a:xfrm>
              <a:off x="0" y="0"/>
              <a:ext cx="581718" cy="3842111"/>
            </a:xfrm>
            <a:custGeom>
              <a:avLst/>
              <a:gdLst/>
              <a:ahLst/>
              <a:cxnLst/>
              <a:rect l="l" t="t" r="r" b="b"/>
              <a:pathLst>
                <a:path w="581718" h="3842111">
                  <a:moveTo>
                    <a:pt x="0" y="0"/>
                  </a:moveTo>
                  <a:lnTo>
                    <a:pt x="581718" y="0"/>
                  </a:lnTo>
                  <a:lnTo>
                    <a:pt x="581718" y="3842111"/>
                  </a:lnTo>
                  <a:lnTo>
                    <a:pt x="0" y="3842111"/>
                  </a:lnTo>
                  <a:close/>
                </a:path>
              </a:pathLst>
            </a:custGeom>
            <a:solidFill>
              <a:srgbClr val="2E2768"/>
            </a:solidFill>
          </p:spPr>
        </p:sp>
        <p:sp>
          <p:nvSpPr>
            <p:cNvPr id="12" name="TextBox 12"/>
            <p:cNvSpPr txBox="1"/>
            <p:nvPr/>
          </p:nvSpPr>
          <p:spPr>
            <a:xfrm>
              <a:off x="0" y="-66675"/>
              <a:ext cx="581718" cy="3908786"/>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1028700" y="1541318"/>
            <a:ext cx="5571605" cy="604012"/>
          </a:xfrm>
          <a:prstGeom prst="rect">
            <a:avLst/>
          </a:prstGeom>
        </p:spPr>
        <p:txBody>
          <a:bodyPr wrap="square" lIns="0" tIns="0" rIns="0" bIns="0" rtlCol="0" anchor="t">
            <a:spAutoFit/>
          </a:bodyPr>
          <a:lstStyle/>
          <a:p>
            <a:pPr algn="l">
              <a:lnSpc>
                <a:spcPts val="4620"/>
              </a:lnSpc>
            </a:pPr>
            <a:r>
              <a:rPr lang="en-GB" sz="4200" dirty="0">
                <a:solidFill>
                  <a:srgbClr val="FFFFFF"/>
                </a:solidFill>
                <a:latin typeface="Poppins Bold"/>
              </a:rPr>
              <a:t>Automated grading</a:t>
            </a:r>
            <a:endParaRPr lang="en-US" sz="4200" dirty="0">
              <a:solidFill>
                <a:srgbClr val="FFFFFF"/>
              </a:solidFill>
              <a:latin typeface="Poppins Bold"/>
            </a:endParaRPr>
          </a:p>
        </p:txBody>
      </p:sp>
      <p:sp>
        <p:nvSpPr>
          <p:cNvPr id="14" name="TextBox 14"/>
          <p:cNvSpPr txBox="1"/>
          <p:nvPr/>
        </p:nvSpPr>
        <p:spPr>
          <a:xfrm>
            <a:off x="1561186" y="2455256"/>
            <a:ext cx="8115300" cy="1950534"/>
          </a:xfrm>
          <a:prstGeom prst="rect">
            <a:avLst/>
          </a:prstGeom>
        </p:spPr>
        <p:txBody>
          <a:bodyPr lIns="0" tIns="0" rIns="0" bIns="0" rtlCol="0" anchor="t">
            <a:spAutoFit/>
          </a:bodyPr>
          <a:lstStyle/>
          <a:p>
            <a:pPr algn="l">
              <a:lnSpc>
                <a:spcPts val="3840"/>
              </a:lnSpc>
            </a:pPr>
            <a:r>
              <a:rPr lang="en-GB" sz="3200" dirty="0">
                <a:solidFill>
                  <a:srgbClr val="FFFFFF"/>
                </a:solidFill>
                <a:latin typeface="Poppins"/>
              </a:rPr>
              <a:t>AI can handle repetitive tasks like grading multiple-choice questions, freeing up instructors’ time for more in-depth evaluation.</a:t>
            </a:r>
            <a:endParaRPr lang="en-US" sz="3200" dirty="0">
              <a:solidFill>
                <a:srgbClr val="FFFFFF"/>
              </a:solidFill>
              <a:latin typeface="Poppins"/>
            </a:endParaRPr>
          </a:p>
        </p:txBody>
      </p:sp>
      <p:sp>
        <p:nvSpPr>
          <p:cNvPr id="16" name="TextBox 13">
            <a:extLst>
              <a:ext uri="{FF2B5EF4-FFF2-40B4-BE49-F238E27FC236}">
                <a16:creationId xmlns:a16="http://schemas.microsoft.com/office/drawing/2014/main" id="{A5364F47-4820-75BB-946B-C8638D6DD12C}"/>
              </a:ext>
            </a:extLst>
          </p:cNvPr>
          <p:cNvSpPr txBox="1"/>
          <p:nvPr/>
        </p:nvSpPr>
        <p:spPr>
          <a:xfrm>
            <a:off x="1028699" y="5143500"/>
            <a:ext cx="5887490" cy="604012"/>
          </a:xfrm>
          <a:prstGeom prst="rect">
            <a:avLst/>
          </a:prstGeom>
        </p:spPr>
        <p:txBody>
          <a:bodyPr wrap="square" lIns="0" tIns="0" rIns="0" bIns="0" rtlCol="0" anchor="t">
            <a:spAutoFit/>
          </a:bodyPr>
          <a:lstStyle/>
          <a:p>
            <a:pPr algn="l">
              <a:lnSpc>
                <a:spcPts val="4620"/>
              </a:lnSpc>
            </a:pPr>
            <a:r>
              <a:rPr lang="en-GB" sz="4200" dirty="0">
                <a:solidFill>
                  <a:srgbClr val="FFFFFF"/>
                </a:solidFill>
                <a:latin typeface="Poppins Bold"/>
              </a:rPr>
              <a:t>Personalized insights </a:t>
            </a:r>
            <a:endParaRPr lang="en-US" sz="4200" dirty="0">
              <a:solidFill>
                <a:srgbClr val="FFFFFF"/>
              </a:solidFill>
              <a:latin typeface="Poppins Bold"/>
            </a:endParaRPr>
          </a:p>
        </p:txBody>
      </p:sp>
      <p:sp>
        <p:nvSpPr>
          <p:cNvPr id="18" name="TextBox 14">
            <a:extLst>
              <a:ext uri="{FF2B5EF4-FFF2-40B4-BE49-F238E27FC236}">
                <a16:creationId xmlns:a16="http://schemas.microsoft.com/office/drawing/2014/main" id="{A08C341B-443C-BEB8-BD84-281FE1A16281}"/>
              </a:ext>
            </a:extLst>
          </p:cNvPr>
          <p:cNvSpPr txBox="1"/>
          <p:nvPr/>
        </p:nvSpPr>
        <p:spPr>
          <a:xfrm>
            <a:off x="1561186" y="6047465"/>
            <a:ext cx="7370794" cy="1950534"/>
          </a:xfrm>
          <a:prstGeom prst="rect">
            <a:avLst/>
          </a:prstGeom>
        </p:spPr>
        <p:txBody>
          <a:bodyPr wrap="square" lIns="0" tIns="0" rIns="0" bIns="0" rtlCol="0" anchor="t">
            <a:spAutoFit/>
          </a:bodyPr>
          <a:lstStyle/>
          <a:p>
            <a:pPr algn="l">
              <a:lnSpc>
                <a:spcPts val="3840"/>
              </a:lnSpc>
            </a:pPr>
            <a:r>
              <a:rPr lang="en-GB" sz="3200" dirty="0">
                <a:solidFill>
                  <a:srgbClr val="FFFFFF"/>
                </a:solidFill>
                <a:latin typeface="Poppins"/>
              </a:rPr>
              <a:t>Personalized insights: AI can identify strengths and weaknesses in student projects, offering tailored feedback for improvement. </a:t>
            </a:r>
            <a:endParaRPr lang="en-US" sz="3200" dirty="0">
              <a:solidFill>
                <a:srgbClr val="FFFFFF"/>
              </a:solidFill>
              <a:latin typeface="Poppins"/>
            </a:endParaRPr>
          </a:p>
        </p:txBody>
      </p:sp>
    </p:spTree>
    <p:extLst>
      <p:ext uri="{BB962C8B-B14F-4D97-AF65-F5344CB8AC3E}">
        <p14:creationId xmlns:p14="http://schemas.microsoft.com/office/powerpoint/2010/main" val="4062027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2" name="Freeform 2"/>
          <p:cNvSpPr/>
          <p:nvPr/>
        </p:nvSpPr>
        <p:spPr>
          <a:xfrm>
            <a:off x="1028700" y="938999"/>
            <a:ext cx="555965" cy="554051"/>
          </a:xfrm>
          <a:custGeom>
            <a:avLst/>
            <a:gdLst/>
            <a:ahLst/>
            <a:cxnLst/>
            <a:rect l="l" t="t" r="r" b="b"/>
            <a:pathLst>
              <a:path w="555965" h="554051">
                <a:moveTo>
                  <a:pt x="0" y="0"/>
                </a:moveTo>
                <a:lnTo>
                  <a:pt x="555965" y="0"/>
                </a:lnTo>
                <a:lnTo>
                  <a:pt x="555965" y="554051"/>
                </a:lnTo>
                <a:lnTo>
                  <a:pt x="0" y="554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227794" y="0"/>
            <a:ext cx="7060206" cy="10287000"/>
            <a:chOff x="0" y="0"/>
            <a:chExt cx="7095071" cy="10337800"/>
          </a:xfrm>
        </p:grpSpPr>
        <p:sp>
          <p:nvSpPr>
            <p:cNvPr id="4" name="Freeform 4"/>
            <p:cNvSpPr/>
            <p:nvPr/>
          </p:nvSpPr>
          <p:spPr>
            <a:xfrm>
              <a:off x="0" y="0"/>
              <a:ext cx="7095109" cy="10337800"/>
            </a:xfrm>
            <a:custGeom>
              <a:avLst/>
              <a:gdLst/>
              <a:ahLst/>
              <a:cxnLst/>
              <a:rect l="l" t="t" r="r" b="b"/>
              <a:pathLst>
                <a:path w="7095109" h="10337800">
                  <a:moveTo>
                    <a:pt x="2370709" y="0"/>
                  </a:moveTo>
                  <a:lnTo>
                    <a:pt x="0" y="4292600"/>
                  </a:lnTo>
                  <a:lnTo>
                    <a:pt x="3776091" y="9084691"/>
                  </a:lnTo>
                  <a:lnTo>
                    <a:pt x="2590800" y="10337800"/>
                  </a:lnTo>
                  <a:lnTo>
                    <a:pt x="7095109" y="10337800"/>
                  </a:lnTo>
                  <a:lnTo>
                    <a:pt x="7095109" y="0"/>
                  </a:lnTo>
                  <a:close/>
                </a:path>
              </a:pathLst>
            </a:custGeom>
            <a:blipFill>
              <a:blip r:embed="rId4"/>
              <a:stretch>
                <a:fillRect l="-48542" r="-57263"/>
              </a:stretch>
            </a:blipFill>
          </p:spPr>
        </p:sp>
      </p:grpSp>
      <p:grpSp>
        <p:nvGrpSpPr>
          <p:cNvPr id="5" name="Group 5"/>
          <p:cNvGrpSpPr/>
          <p:nvPr/>
        </p:nvGrpSpPr>
        <p:grpSpPr>
          <a:xfrm rot="-2292491">
            <a:off x="12151088" y="3466163"/>
            <a:ext cx="1062487" cy="6734838"/>
            <a:chOff x="0" y="0"/>
            <a:chExt cx="279832" cy="1773784"/>
          </a:xfrm>
        </p:grpSpPr>
        <p:sp>
          <p:nvSpPr>
            <p:cNvPr id="6" name="Freeform 6"/>
            <p:cNvSpPr/>
            <p:nvPr/>
          </p:nvSpPr>
          <p:spPr>
            <a:xfrm>
              <a:off x="0" y="0"/>
              <a:ext cx="279832" cy="1773784"/>
            </a:xfrm>
            <a:custGeom>
              <a:avLst/>
              <a:gdLst/>
              <a:ahLst/>
              <a:cxnLst/>
              <a:rect l="l" t="t" r="r" b="b"/>
              <a:pathLst>
                <a:path w="279832" h="1773784">
                  <a:moveTo>
                    <a:pt x="0" y="0"/>
                  </a:moveTo>
                  <a:lnTo>
                    <a:pt x="279832" y="0"/>
                  </a:lnTo>
                  <a:lnTo>
                    <a:pt x="279832" y="1773784"/>
                  </a:lnTo>
                  <a:lnTo>
                    <a:pt x="0" y="1773784"/>
                  </a:lnTo>
                  <a:close/>
                </a:path>
              </a:pathLst>
            </a:custGeom>
            <a:gradFill rotWithShape="1">
              <a:gsLst>
                <a:gs pos="0">
                  <a:srgbClr val="A6A6A6">
                    <a:alpha val="100000"/>
                  </a:srgbClr>
                </a:gs>
                <a:gs pos="100000">
                  <a:srgbClr val="FFFFFF">
                    <a:alpha val="100000"/>
                  </a:srgbClr>
                </a:gs>
              </a:gsLst>
              <a:lin ang="0"/>
            </a:gradFill>
          </p:spPr>
        </p:sp>
        <p:sp>
          <p:nvSpPr>
            <p:cNvPr id="7" name="TextBox 7"/>
            <p:cNvSpPr txBox="1"/>
            <p:nvPr/>
          </p:nvSpPr>
          <p:spPr>
            <a:xfrm>
              <a:off x="0" y="-66675"/>
              <a:ext cx="279832" cy="1840459"/>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rot="7221385">
            <a:off x="13101531" y="9401040"/>
            <a:ext cx="2523952" cy="953058"/>
            <a:chOff x="0" y="0"/>
            <a:chExt cx="1614384" cy="609600"/>
          </a:xfrm>
        </p:grpSpPr>
        <p:sp>
          <p:nvSpPr>
            <p:cNvPr id="9" name="Freeform 9"/>
            <p:cNvSpPr/>
            <p:nvPr/>
          </p:nvSpPr>
          <p:spPr>
            <a:xfrm>
              <a:off x="0" y="0"/>
              <a:ext cx="1614384" cy="609600"/>
            </a:xfrm>
            <a:custGeom>
              <a:avLst/>
              <a:gdLst/>
              <a:ahLst/>
              <a:cxnLst/>
              <a:rect l="l" t="t" r="r" b="b"/>
              <a:pathLst>
                <a:path w="1614384" h="609600">
                  <a:moveTo>
                    <a:pt x="203200" y="0"/>
                  </a:moveTo>
                  <a:lnTo>
                    <a:pt x="1614384" y="0"/>
                  </a:lnTo>
                  <a:lnTo>
                    <a:pt x="1411184" y="609600"/>
                  </a:lnTo>
                  <a:lnTo>
                    <a:pt x="0" y="609600"/>
                  </a:lnTo>
                  <a:lnTo>
                    <a:pt x="203200" y="0"/>
                  </a:lnTo>
                  <a:close/>
                </a:path>
              </a:pathLst>
            </a:custGeom>
            <a:gradFill rotWithShape="1">
              <a:gsLst>
                <a:gs pos="0">
                  <a:srgbClr val="A6A6A6">
                    <a:alpha val="100000"/>
                  </a:srgbClr>
                </a:gs>
                <a:gs pos="100000">
                  <a:srgbClr val="FFFFFF">
                    <a:alpha val="100000"/>
                  </a:srgbClr>
                </a:gs>
              </a:gsLst>
              <a:lin ang="0"/>
            </a:gradFill>
          </p:spPr>
        </p:sp>
        <p:sp>
          <p:nvSpPr>
            <p:cNvPr id="10" name="TextBox 10"/>
            <p:cNvSpPr txBox="1"/>
            <p:nvPr/>
          </p:nvSpPr>
          <p:spPr>
            <a:xfrm>
              <a:off x="101600" y="-66675"/>
              <a:ext cx="1411184" cy="67627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rot="7221385">
            <a:off x="11304292" y="9582671"/>
            <a:ext cx="3837666" cy="589796"/>
            <a:chOff x="0" y="0"/>
            <a:chExt cx="2454669" cy="377249"/>
          </a:xfrm>
        </p:grpSpPr>
        <p:sp>
          <p:nvSpPr>
            <p:cNvPr id="12" name="Freeform 12"/>
            <p:cNvSpPr/>
            <p:nvPr/>
          </p:nvSpPr>
          <p:spPr>
            <a:xfrm>
              <a:off x="0" y="0"/>
              <a:ext cx="2454669" cy="377249"/>
            </a:xfrm>
            <a:custGeom>
              <a:avLst/>
              <a:gdLst/>
              <a:ahLst/>
              <a:cxnLst/>
              <a:rect l="l" t="t" r="r" b="b"/>
              <a:pathLst>
                <a:path w="2454669" h="377249">
                  <a:moveTo>
                    <a:pt x="203200" y="0"/>
                  </a:moveTo>
                  <a:lnTo>
                    <a:pt x="2454669" y="0"/>
                  </a:lnTo>
                  <a:lnTo>
                    <a:pt x="2251469" y="377249"/>
                  </a:lnTo>
                  <a:lnTo>
                    <a:pt x="0" y="377249"/>
                  </a:lnTo>
                  <a:lnTo>
                    <a:pt x="203200" y="0"/>
                  </a:lnTo>
                  <a:close/>
                </a:path>
              </a:pathLst>
            </a:custGeom>
            <a:gradFill rotWithShape="1">
              <a:gsLst>
                <a:gs pos="0">
                  <a:srgbClr val="A6A6A6">
                    <a:alpha val="100000"/>
                  </a:srgbClr>
                </a:gs>
                <a:gs pos="100000">
                  <a:srgbClr val="FFFFFF">
                    <a:alpha val="100000"/>
                  </a:srgbClr>
                </a:gs>
              </a:gsLst>
              <a:lin ang="0"/>
            </a:gradFill>
          </p:spPr>
        </p:sp>
        <p:sp>
          <p:nvSpPr>
            <p:cNvPr id="13" name="TextBox 13"/>
            <p:cNvSpPr txBox="1"/>
            <p:nvPr/>
          </p:nvSpPr>
          <p:spPr>
            <a:xfrm>
              <a:off x="101600" y="-66675"/>
              <a:ext cx="2251469" cy="443924"/>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rot="7091654">
            <a:off x="9086695" y="955891"/>
            <a:ext cx="4138086" cy="589796"/>
            <a:chOff x="0" y="0"/>
            <a:chExt cx="2646825" cy="377249"/>
          </a:xfrm>
        </p:grpSpPr>
        <p:sp>
          <p:nvSpPr>
            <p:cNvPr id="15" name="Freeform 15"/>
            <p:cNvSpPr/>
            <p:nvPr/>
          </p:nvSpPr>
          <p:spPr>
            <a:xfrm>
              <a:off x="0" y="0"/>
              <a:ext cx="2646825" cy="377249"/>
            </a:xfrm>
            <a:custGeom>
              <a:avLst/>
              <a:gdLst/>
              <a:ahLst/>
              <a:cxnLst/>
              <a:rect l="l" t="t" r="r" b="b"/>
              <a:pathLst>
                <a:path w="2646825" h="377249">
                  <a:moveTo>
                    <a:pt x="203200" y="0"/>
                  </a:moveTo>
                  <a:lnTo>
                    <a:pt x="2646825" y="0"/>
                  </a:lnTo>
                  <a:lnTo>
                    <a:pt x="2443625" y="377249"/>
                  </a:lnTo>
                  <a:lnTo>
                    <a:pt x="0" y="377249"/>
                  </a:lnTo>
                  <a:lnTo>
                    <a:pt x="203200" y="0"/>
                  </a:lnTo>
                  <a:close/>
                </a:path>
              </a:pathLst>
            </a:custGeom>
            <a:gradFill rotWithShape="1">
              <a:gsLst>
                <a:gs pos="0">
                  <a:srgbClr val="A6A6A6">
                    <a:alpha val="100000"/>
                  </a:srgbClr>
                </a:gs>
                <a:gs pos="100000">
                  <a:srgbClr val="FFFFFF">
                    <a:alpha val="100000"/>
                  </a:srgbClr>
                </a:gs>
              </a:gsLst>
              <a:lin ang="0"/>
            </a:gradFill>
          </p:spPr>
        </p:sp>
        <p:sp>
          <p:nvSpPr>
            <p:cNvPr id="16" name="TextBox 16"/>
            <p:cNvSpPr txBox="1"/>
            <p:nvPr/>
          </p:nvSpPr>
          <p:spPr>
            <a:xfrm>
              <a:off x="101600" y="-66675"/>
              <a:ext cx="2443625" cy="443924"/>
            </a:xfrm>
            <a:prstGeom prst="rect">
              <a:avLst/>
            </a:prstGeom>
          </p:spPr>
          <p:txBody>
            <a:bodyPr lIns="50800" tIns="50800" rIns="50800" bIns="50800" rtlCol="0" anchor="ctr"/>
            <a:lstStyle/>
            <a:p>
              <a:pPr algn="ctr">
                <a:lnSpc>
                  <a:spcPts val="2800"/>
                </a:lnSpc>
              </a:pPr>
              <a:endParaRPr/>
            </a:p>
          </p:txBody>
        </p:sp>
      </p:grpSp>
      <p:grpSp>
        <p:nvGrpSpPr>
          <p:cNvPr id="17" name="Group 17"/>
          <p:cNvGrpSpPr/>
          <p:nvPr/>
        </p:nvGrpSpPr>
        <p:grpSpPr>
          <a:xfrm rot="1710481">
            <a:off x="11533776" y="-1617267"/>
            <a:ext cx="1062487" cy="6686550"/>
            <a:chOff x="0" y="0"/>
            <a:chExt cx="279832" cy="1761067"/>
          </a:xfrm>
        </p:grpSpPr>
        <p:sp>
          <p:nvSpPr>
            <p:cNvPr id="18" name="Freeform 18"/>
            <p:cNvSpPr/>
            <p:nvPr/>
          </p:nvSpPr>
          <p:spPr>
            <a:xfrm>
              <a:off x="0" y="0"/>
              <a:ext cx="279832" cy="1761067"/>
            </a:xfrm>
            <a:custGeom>
              <a:avLst/>
              <a:gdLst/>
              <a:ahLst/>
              <a:cxnLst/>
              <a:rect l="l" t="t" r="r" b="b"/>
              <a:pathLst>
                <a:path w="279832" h="1761067">
                  <a:moveTo>
                    <a:pt x="0" y="0"/>
                  </a:moveTo>
                  <a:lnTo>
                    <a:pt x="279832" y="0"/>
                  </a:lnTo>
                  <a:lnTo>
                    <a:pt x="279832" y="1761067"/>
                  </a:lnTo>
                  <a:lnTo>
                    <a:pt x="0" y="1761067"/>
                  </a:lnTo>
                  <a:close/>
                </a:path>
              </a:pathLst>
            </a:custGeom>
            <a:gradFill rotWithShape="1">
              <a:gsLst>
                <a:gs pos="0">
                  <a:srgbClr val="A6A6A6">
                    <a:alpha val="100000"/>
                  </a:srgbClr>
                </a:gs>
                <a:gs pos="100000">
                  <a:srgbClr val="FFFFFF">
                    <a:alpha val="100000"/>
                  </a:srgbClr>
                </a:gs>
              </a:gsLst>
              <a:lin ang="0"/>
            </a:gradFill>
          </p:spPr>
        </p:sp>
        <p:sp>
          <p:nvSpPr>
            <p:cNvPr id="19" name="TextBox 19"/>
            <p:cNvSpPr txBox="1"/>
            <p:nvPr/>
          </p:nvSpPr>
          <p:spPr>
            <a:xfrm>
              <a:off x="0" y="-66675"/>
              <a:ext cx="279832" cy="1827742"/>
            </a:xfrm>
            <a:prstGeom prst="rect">
              <a:avLst/>
            </a:prstGeom>
          </p:spPr>
          <p:txBody>
            <a:bodyPr lIns="50800" tIns="50800" rIns="50800" bIns="50800" rtlCol="0" anchor="ctr"/>
            <a:lstStyle/>
            <a:p>
              <a:pPr algn="ctr">
                <a:lnSpc>
                  <a:spcPts val="2800"/>
                </a:lnSpc>
              </a:pPr>
              <a:endParaRPr/>
            </a:p>
          </p:txBody>
        </p:sp>
      </p:grpSp>
      <p:grpSp>
        <p:nvGrpSpPr>
          <p:cNvPr id="20" name="Group 20"/>
          <p:cNvGrpSpPr/>
          <p:nvPr/>
        </p:nvGrpSpPr>
        <p:grpSpPr>
          <a:xfrm rot="1744249">
            <a:off x="17183645" y="2226736"/>
            <a:ext cx="2208710" cy="14588015"/>
            <a:chOff x="0" y="0"/>
            <a:chExt cx="581718" cy="3842111"/>
          </a:xfrm>
        </p:grpSpPr>
        <p:sp>
          <p:nvSpPr>
            <p:cNvPr id="21" name="Freeform 21"/>
            <p:cNvSpPr/>
            <p:nvPr/>
          </p:nvSpPr>
          <p:spPr>
            <a:xfrm>
              <a:off x="0" y="0"/>
              <a:ext cx="581718" cy="3842111"/>
            </a:xfrm>
            <a:custGeom>
              <a:avLst/>
              <a:gdLst/>
              <a:ahLst/>
              <a:cxnLst/>
              <a:rect l="l" t="t" r="r" b="b"/>
              <a:pathLst>
                <a:path w="581718" h="3842111">
                  <a:moveTo>
                    <a:pt x="0" y="0"/>
                  </a:moveTo>
                  <a:lnTo>
                    <a:pt x="581718" y="0"/>
                  </a:lnTo>
                  <a:lnTo>
                    <a:pt x="581718" y="3842111"/>
                  </a:lnTo>
                  <a:lnTo>
                    <a:pt x="0" y="3842111"/>
                  </a:lnTo>
                  <a:close/>
                </a:path>
              </a:pathLst>
            </a:custGeom>
            <a:gradFill rotWithShape="1">
              <a:gsLst>
                <a:gs pos="0">
                  <a:srgbClr val="A6A6A6">
                    <a:alpha val="100000"/>
                  </a:srgbClr>
                </a:gs>
                <a:gs pos="100000">
                  <a:srgbClr val="FFFFFF">
                    <a:alpha val="100000"/>
                  </a:srgbClr>
                </a:gs>
              </a:gsLst>
              <a:lin ang="0"/>
            </a:gradFill>
          </p:spPr>
        </p:sp>
        <p:sp>
          <p:nvSpPr>
            <p:cNvPr id="22" name="TextBox 22"/>
            <p:cNvSpPr txBox="1"/>
            <p:nvPr/>
          </p:nvSpPr>
          <p:spPr>
            <a:xfrm>
              <a:off x="0" y="-66675"/>
              <a:ext cx="581718" cy="3908786"/>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1824529" y="1042201"/>
            <a:ext cx="6760704" cy="450849"/>
          </a:xfrm>
          <a:prstGeom prst="rect">
            <a:avLst/>
          </a:prstGeom>
        </p:spPr>
        <p:txBody>
          <a:bodyPr lIns="0" tIns="0" rIns="0" bIns="0" rtlCol="0" anchor="t">
            <a:spAutoFit/>
          </a:bodyPr>
          <a:lstStyle/>
          <a:p>
            <a:pPr algn="l">
              <a:lnSpc>
                <a:spcPts val="3500"/>
              </a:lnSpc>
              <a:spcBef>
                <a:spcPct val="0"/>
              </a:spcBef>
            </a:pPr>
            <a:r>
              <a:rPr lang="en-US" sz="2500">
                <a:solidFill>
                  <a:srgbClr val="FFFFFF"/>
                </a:solidFill>
                <a:latin typeface="Poppins Medium"/>
              </a:rPr>
              <a:t>Egyptian National E-Learning University</a:t>
            </a:r>
          </a:p>
        </p:txBody>
      </p:sp>
      <p:sp>
        <p:nvSpPr>
          <p:cNvPr id="24" name="TextBox 24"/>
          <p:cNvSpPr txBox="1"/>
          <p:nvPr/>
        </p:nvSpPr>
        <p:spPr>
          <a:xfrm>
            <a:off x="1393646" y="8639810"/>
            <a:ext cx="5099815" cy="618490"/>
          </a:xfrm>
          <a:prstGeom prst="rect">
            <a:avLst/>
          </a:prstGeom>
        </p:spPr>
        <p:txBody>
          <a:bodyPr lIns="0" tIns="0" rIns="0" bIns="0" rtlCol="0" anchor="t">
            <a:spAutoFit/>
          </a:bodyPr>
          <a:lstStyle/>
          <a:p>
            <a:pPr algn="l">
              <a:lnSpc>
                <a:spcPts val="4760"/>
              </a:lnSpc>
              <a:spcBef>
                <a:spcPct val="0"/>
              </a:spcBef>
            </a:pPr>
            <a:r>
              <a:rPr lang="en-US" sz="3400" spc="748">
                <a:solidFill>
                  <a:srgbClr val="FFFFFF"/>
                </a:solidFill>
                <a:latin typeface="Poppins Medium"/>
              </a:rPr>
              <a:t>Sohag 2024</a:t>
            </a:r>
          </a:p>
        </p:txBody>
      </p:sp>
      <p:sp>
        <p:nvSpPr>
          <p:cNvPr id="25" name="TextBox 25"/>
          <p:cNvSpPr txBox="1"/>
          <p:nvPr/>
        </p:nvSpPr>
        <p:spPr>
          <a:xfrm>
            <a:off x="477924" y="5322927"/>
            <a:ext cx="9704154" cy="1340637"/>
          </a:xfrm>
          <a:prstGeom prst="rect">
            <a:avLst/>
          </a:prstGeom>
        </p:spPr>
        <p:txBody>
          <a:bodyPr lIns="0" tIns="0" rIns="0" bIns="0" rtlCol="0" anchor="t">
            <a:spAutoFit/>
          </a:bodyPr>
          <a:lstStyle/>
          <a:p>
            <a:pPr algn="l">
              <a:lnSpc>
                <a:spcPts val="9619"/>
              </a:lnSpc>
            </a:pPr>
            <a:r>
              <a:rPr lang="en-US" sz="8744">
                <a:solidFill>
                  <a:srgbClr val="FFFFFF"/>
                </a:solidFill>
                <a:latin typeface="Poppins"/>
              </a:rPr>
              <a:t>Conclusion</a:t>
            </a:r>
          </a:p>
        </p:txBody>
      </p:sp>
      <p:grpSp>
        <p:nvGrpSpPr>
          <p:cNvPr id="26" name="Group 26"/>
          <p:cNvGrpSpPr/>
          <p:nvPr/>
        </p:nvGrpSpPr>
        <p:grpSpPr>
          <a:xfrm>
            <a:off x="2617976" y="2609041"/>
            <a:ext cx="1862445" cy="186244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57372"/>
            </a:solidFill>
          </p:spPr>
        </p:sp>
        <p:sp>
          <p:nvSpPr>
            <p:cNvPr id="28" name="TextBox 2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29" name="TextBox 29"/>
          <p:cNvSpPr txBox="1"/>
          <p:nvPr/>
        </p:nvSpPr>
        <p:spPr>
          <a:xfrm>
            <a:off x="2928077" y="2967518"/>
            <a:ext cx="1242243" cy="993090"/>
          </a:xfrm>
          <a:prstGeom prst="rect">
            <a:avLst/>
          </a:prstGeom>
        </p:spPr>
        <p:txBody>
          <a:bodyPr lIns="0" tIns="0" rIns="0" bIns="0" rtlCol="0" anchor="t">
            <a:spAutoFit/>
          </a:bodyPr>
          <a:lstStyle/>
          <a:p>
            <a:pPr algn="ctr">
              <a:lnSpc>
                <a:spcPts val="7783"/>
              </a:lnSpc>
              <a:spcBef>
                <a:spcPct val="0"/>
              </a:spcBef>
            </a:pPr>
            <a:r>
              <a:rPr lang="en-GB" sz="5559" dirty="0">
                <a:solidFill>
                  <a:srgbClr val="FFFFFF"/>
                </a:solidFill>
                <a:latin typeface="Poppins Medium"/>
              </a:rPr>
              <a:t>6</a:t>
            </a:r>
            <a:endParaRPr lang="en-US" sz="5559" dirty="0">
              <a:solidFill>
                <a:srgbClr val="FFFFFF"/>
              </a:solidFill>
              <a:latin typeface="Poppins Medium"/>
            </a:endParaRPr>
          </a:p>
        </p:txBody>
      </p:sp>
    </p:spTree>
    <p:extLst>
      <p:ext uri="{BB962C8B-B14F-4D97-AF65-F5344CB8AC3E}">
        <p14:creationId xmlns:p14="http://schemas.microsoft.com/office/powerpoint/2010/main" val="1524542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grpSp>
        <p:nvGrpSpPr>
          <p:cNvPr id="2" name="Group 2"/>
          <p:cNvGrpSpPr/>
          <p:nvPr/>
        </p:nvGrpSpPr>
        <p:grpSpPr>
          <a:xfrm>
            <a:off x="10439282" y="0"/>
            <a:ext cx="7848718" cy="10287000"/>
            <a:chOff x="0" y="0"/>
            <a:chExt cx="10464957" cy="13716000"/>
          </a:xfrm>
        </p:grpSpPr>
        <p:pic>
          <p:nvPicPr>
            <p:cNvPr id="3" name="Picture 3"/>
            <p:cNvPicPr>
              <a:picLocks noChangeAspect="1"/>
            </p:cNvPicPr>
            <p:nvPr/>
          </p:nvPicPr>
          <p:blipFill>
            <a:blip r:embed="rId2"/>
            <a:srcRect l="27884" r="15719"/>
            <a:stretch>
              <a:fillRect/>
            </a:stretch>
          </p:blipFill>
          <p:spPr>
            <a:xfrm>
              <a:off x="0" y="0"/>
              <a:ext cx="10464957" cy="13716000"/>
            </a:xfrm>
            <a:prstGeom prst="rect">
              <a:avLst/>
            </a:prstGeom>
          </p:spPr>
        </p:pic>
      </p:grpSp>
      <p:grpSp>
        <p:nvGrpSpPr>
          <p:cNvPr id="4" name="Group 4"/>
          <p:cNvGrpSpPr/>
          <p:nvPr/>
        </p:nvGrpSpPr>
        <p:grpSpPr>
          <a:xfrm rot="-10800000">
            <a:off x="8474601" y="-682200"/>
            <a:ext cx="4055662" cy="3421800"/>
            <a:chOff x="0" y="0"/>
            <a:chExt cx="812800" cy="685767"/>
          </a:xfrm>
        </p:grpSpPr>
        <p:sp>
          <p:nvSpPr>
            <p:cNvPr id="5" name="Freeform 5"/>
            <p:cNvSpPr/>
            <p:nvPr/>
          </p:nvSpPr>
          <p:spPr>
            <a:xfrm>
              <a:off x="0" y="0"/>
              <a:ext cx="812800" cy="685767"/>
            </a:xfrm>
            <a:custGeom>
              <a:avLst/>
              <a:gdLst/>
              <a:ahLst/>
              <a:cxnLst/>
              <a:rect l="l" t="t" r="r" b="b"/>
              <a:pathLst>
                <a:path w="812800" h="685767">
                  <a:moveTo>
                    <a:pt x="406400" y="0"/>
                  </a:moveTo>
                  <a:lnTo>
                    <a:pt x="812800" y="685767"/>
                  </a:lnTo>
                  <a:lnTo>
                    <a:pt x="0" y="685767"/>
                  </a:lnTo>
                  <a:lnTo>
                    <a:pt x="406400" y="0"/>
                  </a:lnTo>
                  <a:close/>
                </a:path>
              </a:pathLst>
            </a:custGeom>
            <a:gradFill rotWithShape="1">
              <a:gsLst>
                <a:gs pos="0">
                  <a:srgbClr val="A6A6A6">
                    <a:alpha val="100000"/>
                  </a:srgbClr>
                </a:gs>
                <a:gs pos="100000">
                  <a:srgbClr val="FFFFFF">
                    <a:alpha val="100000"/>
                  </a:srgbClr>
                </a:gs>
              </a:gsLst>
              <a:lin ang="0"/>
            </a:gradFill>
          </p:spPr>
        </p:sp>
        <p:sp>
          <p:nvSpPr>
            <p:cNvPr id="6" name="TextBox 6"/>
            <p:cNvSpPr txBox="1"/>
            <p:nvPr/>
          </p:nvSpPr>
          <p:spPr>
            <a:xfrm>
              <a:off x="127000" y="251717"/>
              <a:ext cx="558800" cy="385067"/>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rot="1810905">
            <a:off x="16595720" y="1571671"/>
            <a:ext cx="388345" cy="11661301"/>
            <a:chOff x="0" y="0"/>
            <a:chExt cx="102280" cy="3071289"/>
          </a:xfrm>
        </p:grpSpPr>
        <p:sp>
          <p:nvSpPr>
            <p:cNvPr id="8" name="Freeform 8"/>
            <p:cNvSpPr/>
            <p:nvPr/>
          </p:nvSpPr>
          <p:spPr>
            <a:xfrm>
              <a:off x="0" y="0"/>
              <a:ext cx="102280" cy="3071289"/>
            </a:xfrm>
            <a:custGeom>
              <a:avLst/>
              <a:gdLst/>
              <a:ahLst/>
              <a:cxnLst/>
              <a:rect l="l" t="t" r="r" b="b"/>
              <a:pathLst>
                <a:path w="102280" h="3071289">
                  <a:moveTo>
                    <a:pt x="0" y="0"/>
                  </a:moveTo>
                  <a:lnTo>
                    <a:pt x="102280" y="0"/>
                  </a:lnTo>
                  <a:lnTo>
                    <a:pt x="102280" y="3071289"/>
                  </a:lnTo>
                  <a:lnTo>
                    <a:pt x="0" y="3071289"/>
                  </a:lnTo>
                  <a:close/>
                </a:path>
              </a:pathLst>
            </a:custGeom>
            <a:solidFill>
              <a:srgbClr val="FFFFFF"/>
            </a:solidFill>
          </p:spPr>
        </p:sp>
        <p:sp>
          <p:nvSpPr>
            <p:cNvPr id="9" name="TextBox 9"/>
            <p:cNvSpPr txBox="1"/>
            <p:nvPr/>
          </p:nvSpPr>
          <p:spPr>
            <a:xfrm>
              <a:off x="0" y="-66675"/>
              <a:ext cx="102280" cy="3137964"/>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rot="1744249">
            <a:off x="16814395" y="2072951"/>
            <a:ext cx="2208710" cy="14588015"/>
            <a:chOff x="0" y="0"/>
            <a:chExt cx="581718" cy="3842111"/>
          </a:xfrm>
        </p:grpSpPr>
        <p:sp>
          <p:nvSpPr>
            <p:cNvPr id="11" name="Freeform 11"/>
            <p:cNvSpPr/>
            <p:nvPr/>
          </p:nvSpPr>
          <p:spPr>
            <a:xfrm>
              <a:off x="0" y="0"/>
              <a:ext cx="581718" cy="3842111"/>
            </a:xfrm>
            <a:custGeom>
              <a:avLst/>
              <a:gdLst/>
              <a:ahLst/>
              <a:cxnLst/>
              <a:rect l="l" t="t" r="r" b="b"/>
              <a:pathLst>
                <a:path w="581718" h="3842111">
                  <a:moveTo>
                    <a:pt x="0" y="0"/>
                  </a:moveTo>
                  <a:lnTo>
                    <a:pt x="581718" y="0"/>
                  </a:lnTo>
                  <a:lnTo>
                    <a:pt x="581718" y="3842111"/>
                  </a:lnTo>
                  <a:lnTo>
                    <a:pt x="0" y="3842111"/>
                  </a:lnTo>
                  <a:close/>
                </a:path>
              </a:pathLst>
            </a:custGeom>
            <a:solidFill>
              <a:srgbClr val="2E2768"/>
            </a:solidFill>
          </p:spPr>
        </p:sp>
        <p:sp>
          <p:nvSpPr>
            <p:cNvPr id="12" name="TextBox 12"/>
            <p:cNvSpPr txBox="1"/>
            <p:nvPr/>
          </p:nvSpPr>
          <p:spPr>
            <a:xfrm>
              <a:off x="0" y="-66675"/>
              <a:ext cx="581718" cy="3908786"/>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1028700" y="1541317"/>
            <a:ext cx="5409129" cy="634365"/>
          </a:xfrm>
          <a:prstGeom prst="rect">
            <a:avLst/>
          </a:prstGeom>
        </p:spPr>
        <p:txBody>
          <a:bodyPr lIns="0" tIns="0" rIns="0" bIns="0" rtlCol="0" anchor="t">
            <a:spAutoFit/>
          </a:bodyPr>
          <a:lstStyle/>
          <a:p>
            <a:pPr algn="l">
              <a:lnSpc>
                <a:spcPts val="4620"/>
              </a:lnSpc>
            </a:pPr>
            <a:r>
              <a:rPr lang="en-US" sz="4200">
                <a:solidFill>
                  <a:srgbClr val="FFFFFF"/>
                </a:solidFill>
                <a:latin typeface="Poppins Bold"/>
              </a:rPr>
              <a:t>Conclusion</a:t>
            </a:r>
          </a:p>
        </p:txBody>
      </p:sp>
      <p:sp>
        <p:nvSpPr>
          <p:cNvPr id="14" name="TextBox 14"/>
          <p:cNvSpPr txBox="1"/>
          <p:nvPr/>
        </p:nvSpPr>
        <p:spPr>
          <a:xfrm>
            <a:off x="772166" y="3204283"/>
            <a:ext cx="8115300" cy="5372100"/>
          </a:xfrm>
          <a:prstGeom prst="rect">
            <a:avLst/>
          </a:prstGeom>
        </p:spPr>
        <p:txBody>
          <a:bodyPr lIns="0" tIns="0" rIns="0" bIns="0" rtlCol="0" anchor="t">
            <a:spAutoFit/>
          </a:bodyPr>
          <a:lstStyle/>
          <a:p>
            <a:pPr algn="l">
              <a:lnSpc>
                <a:spcPts val="3840"/>
              </a:lnSpc>
            </a:pPr>
            <a:r>
              <a:rPr lang="en-US" sz="3200">
                <a:solidFill>
                  <a:srgbClr val="FFFFFF"/>
                </a:solidFill>
                <a:latin typeface="Poppins"/>
              </a:rPr>
              <a:t>In conclusion, the Evaluation System Student revolutionizes evaluation in education. By streamlining assessments and ensuring accuracy, fairness, and comprehensiveness, we empower educators to better understand and support their students. Let's continue advancing evaluation methods to create an educational environment where every student can thrive. Thank you.</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555965" cy="554051"/>
          </a:xfrm>
          <a:custGeom>
            <a:avLst/>
            <a:gdLst/>
            <a:ahLst/>
            <a:cxnLst/>
            <a:rect l="l" t="t" r="r" b="b"/>
            <a:pathLst>
              <a:path w="555965" h="554051">
                <a:moveTo>
                  <a:pt x="0" y="0"/>
                </a:moveTo>
                <a:lnTo>
                  <a:pt x="555965" y="0"/>
                </a:lnTo>
                <a:lnTo>
                  <a:pt x="555965" y="554051"/>
                </a:lnTo>
                <a:lnTo>
                  <a:pt x="0" y="554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227794" y="0"/>
            <a:ext cx="7060206" cy="10287000"/>
            <a:chOff x="0" y="0"/>
            <a:chExt cx="7095071" cy="10337800"/>
          </a:xfrm>
        </p:grpSpPr>
        <p:sp>
          <p:nvSpPr>
            <p:cNvPr id="4" name="Freeform 4"/>
            <p:cNvSpPr/>
            <p:nvPr/>
          </p:nvSpPr>
          <p:spPr>
            <a:xfrm>
              <a:off x="0" y="0"/>
              <a:ext cx="7095109" cy="10337800"/>
            </a:xfrm>
            <a:custGeom>
              <a:avLst/>
              <a:gdLst/>
              <a:ahLst/>
              <a:cxnLst/>
              <a:rect l="l" t="t" r="r" b="b"/>
              <a:pathLst>
                <a:path w="7095109" h="10337800">
                  <a:moveTo>
                    <a:pt x="2370709" y="0"/>
                  </a:moveTo>
                  <a:lnTo>
                    <a:pt x="0" y="4292600"/>
                  </a:lnTo>
                  <a:lnTo>
                    <a:pt x="3776091" y="9084691"/>
                  </a:lnTo>
                  <a:lnTo>
                    <a:pt x="2590800" y="10337800"/>
                  </a:lnTo>
                  <a:lnTo>
                    <a:pt x="7095109" y="10337800"/>
                  </a:lnTo>
                  <a:lnTo>
                    <a:pt x="7095109" y="0"/>
                  </a:lnTo>
                  <a:close/>
                </a:path>
              </a:pathLst>
            </a:custGeom>
            <a:blipFill>
              <a:blip r:embed="rId4"/>
              <a:stretch>
                <a:fillRect l="-90324" r="-90324"/>
              </a:stretch>
            </a:blipFill>
          </p:spPr>
        </p:sp>
      </p:grpSp>
      <p:grpSp>
        <p:nvGrpSpPr>
          <p:cNvPr id="5" name="Group 5"/>
          <p:cNvGrpSpPr/>
          <p:nvPr/>
        </p:nvGrpSpPr>
        <p:grpSpPr>
          <a:xfrm rot="-2292491">
            <a:off x="11971514" y="3358915"/>
            <a:ext cx="1062487" cy="6734838"/>
            <a:chOff x="0" y="0"/>
            <a:chExt cx="279832" cy="1773784"/>
          </a:xfrm>
        </p:grpSpPr>
        <p:sp>
          <p:nvSpPr>
            <p:cNvPr id="6" name="Freeform 6"/>
            <p:cNvSpPr/>
            <p:nvPr/>
          </p:nvSpPr>
          <p:spPr>
            <a:xfrm>
              <a:off x="0" y="0"/>
              <a:ext cx="279832" cy="1773784"/>
            </a:xfrm>
            <a:custGeom>
              <a:avLst/>
              <a:gdLst/>
              <a:ahLst/>
              <a:cxnLst/>
              <a:rect l="l" t="t" r="r" b="b"/>
              <a:pathLst>
                <a:path w="279832" h="1773784">
                  <a:moveTo>
                    <a:pt x="0" y="0"/>
                  </a:moveTo>
                  <a:lnTo>
                    <a:pt x="279832" y="0"/>
                  </a:lnTo>
                  <a:lnTo>
                    <a:pt x="279832" y="1773784"/>
                  </a:lnTo>
                  <a:lnTo>
                    <a:pt x="0" y="1773784"/>
                  </a:lnTo>
                  <a:close/>
                </a:path>
              </a:pathLst>
            </a:custGeom>
            <a:solidFill>
              <a:srgbClr val="060644"/>
            </a:solidFill>
          </p:spPr>
        </p:sp>
        <p:sp>
          <p:nvSpPr>
            <p:cNvPr id="7" name="TextBox 7"/>
            <p:cNvSpPr txBox="1"/>
            <p:nvPr/>
          </p:nvSpPr>
          <p:spPr>
            <a:xfrm>
              <a:off x="0" y="-66675"/>
              <a:ext cx="279832" cy="1840459"/>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rot="2614830">
            <a:off x="14495939" y="2933142"/>
            <a:ext cx="188585" cy="11661301"/>
            <a:chOff x="0" y="0"/>
            <a:chExt cx="49669" cy="3071289"/>
          </a:xfrm>
        </p:grpSpPr>
        <p:sp>
          <p:nvSpPr>
            <p:cNvPr id="9" name="Freeform 9"/>
            <p:cNvSpPr/>
            <p:nvPr/>
          </p:nvSpPr>
          <p:spPr>
            <a:xfrm>
              <a:off x="0" y="0"/>
              <a:ext cx="49669" cy="3071289"/>
            </a:xfrm>
            <a:custGeom>
              <a:avLst/>
              <a:gdLst/>
              <a:ahLst/>
              <a:cxnLst/>
              <a:rect l="l" t="t" r="r" b="b"/>
              <a:pathLst>
                <a:path w="49669" h="3071289">
                  <a:moveTo>
                    <a:pt x="0" y="0"/>
                  </a:moveTo>
                  <a:lnTo>
                    <a:pt x="49669" y="0"/>
                  </a:lnTo>
                  <a:lnTo>
                    <a:pt x="49669" y="3071289"/>
                  </a:lnTo>
                  <a:lnTo>
                    <a:pt x="0" y="3071289"/>
                  </a:lnTo>
                  <a:close/>
                </a:path>
              </a:pathLst>
            </a:custGeom>
            <a:solidFill>
              <a:srgbClr val="FFFFFF"/>
            </a:solidFill>
          </p:spPr>
        </p:sp>
        <p:sp>
          <p:nvSpPr>
            <p:cNvPr id="10" name="TextBox 10"/>
            <p:cNvSpPr txBox="1"/>
            <p:nvPr/>
          </p:nvSpPr>
          <p:spPr>
            <a:xfrm>
              <a:off x="0" y="-66675"/>
              <a:ext cx="49669" cy="3137964"/>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rot="1710481">
            <a:off x="11533776" y="-1617267"/>
            <a:ext cx="1062487" cy="6686550"/>
            <a:chOff x="0" y="0"/>
            <a:chExt cx="279832" cy="1761067"/>
          </a:xfrm>
        </p:grpSpPr>
        <p:sp>
          <p:nvSpPr>
            <p:cNvPr id="12" name="Freeform 12"/>
            <p:cNvSpPr/>
            <p:nvPr/>
          </p:nvSpPr>
          <p:spPr>
            <a:xfrm>
              <a:off x="0" y="0"/>
              <a:ext cx="279832" cy="1761067"/>
            </a:xfrm>
            <a:custGeom>
              <a:avLst/>
              <a:gdLst/>
              <a:ahLst/>
              <a:cxnLst/>
              <a:rect l="l" t="t" r="r" b="b"/>
              <a:pathLst>
                <a:path w="279832" h="1761067">
                  <a:moveTo>
                    <a:pt x="0" y="0"/>
                  </a:moveTo>
                  <a:lnTo>
                    <a:pt x="279832" y="0"/>
                  </a:lnTo>
                  <a:lnTo>
                    <a:pt x="279832" y="1761067"/>
                  </a:lnTo>
                  <a:lnTo>
                    <a:pt x="0" y="1761067"/>
                  </a:lnTo>
                  <a:close/>
                </a:path>
              </a:pathLst>
            </a:custGeom>
            <a:solidFill>
              <a:srgbClr val="060644"/>
            </a:solidFill>
          </p:spPr>
        </p:sp>
        <p:sp>
          <p:nvSpPr>
            <p:cNvPr id="13" name="TextBox 13"/>
            <p:cNvSpPr txBox="1"/>
            <p:nvPr/>
          </p:nvSpPr>
          <p:spPr>
            <a:xfrm>
              <a:off x="0" y="-66675"/>
              <a:ext cx="279832" cy="1827742"/>
            </a:xfrm>
            <a:prstGeom prst="rect">
              <a:avLst/>
            </a:prstGeom>
          </p:spPr>
          <p:txBody>
            <a:bodyPr lIns="50800" tIns="50800" rIns="50800" bIns="50800" rtlCol="0" anchor="ctr"/>
            <a:lstStyle/>
            <a:p>
              <a:pPr algn="ctr">
                <a:lnSpc>
                  <a:spcPts val="2800"/>
                </a:lnSpc>
              </a:pPr>
              <a:endParaRPr/>
            </a:p>
          </p:txBody>
        </p:sp>
      </p:grpSp>
      <p:sp>
        <p:nvSpPr>
          <p:cNvPr id="14" name="TextBox 14"/>
          <p:cNvSpPr txBox="1"/>
          <p:nvPr/>
        </p:nvSpPr>
        <p:spPr>
          <a:xfrm>
            <a:off x="1824529" y="1042201"/>
            <a:ext cx="6823739" cy="450849"/>
          </a:xfrm>
          <a:prstGeom prst="rect">
            <a:avLst/>
          </a:prstGeom>
        </p:spPr>
        <p:txBody>
          <a:bodyPr lIns="0" tIns="0" rIns="0" bIns="0" rtlCol="0" anchor="t">
            <a:spAutoFit/>
          </a:bodyPr>
          <a:lstStyle/>
          <a:p>
            <a:pPr algn="l">
              <a:lnSpc>
                <a:spcPts val="3500"/>
              </a:lnSpc>
              <a:spcBef>
                <a:spcPct val="0"/>
              </a:spcBef>
            </a:pPr>
            <a:r>
              <a:rPr lang="en-US" sz="2500">
                <a:solidFill>
                  <a:srgbClr val="FFFFFF"/>
                </a:solidFill>
                <a:latin typeface="Poppins Medium"/>
              </a:rPr>
              <a:t>Egyptian National E-Learning University</a:t>
            </a:r>
          </a:p>
        </p:txBody>
      </p:sp>
      <p:sp>
        <p:nvSpPr>
          <p:cNvPr id="15" name="TextBox 15"/>
          <p:cNvSpPr txBox="1"/>
          <p:nvPr/>
        </p:nvSpPr>
        <p:spPr>
          <a:xfrm>
            <a:off x="1028700" y="3693357"/>
            <a:ext cx="8973804" cy="1849922"/>
          </a:xfrm>
          <a:prstGeom prst="rect">
            <a:avLst/>
          </a:prstGeom>
        </p:spPr>
        <p:txBody>
          <a:bodyPr lIns="0" tIns="0" rIns="0" bIns="0" rtlCol="0" anchor="t">
            <a:spAutoFit/>
          </a:bodyPr>
          <a:lstStyle/>
          <a:p>
            <a:pPr algn="l">
              <a:lnSpc>
                <a:spcPts val="13379"/>
              </a:lnSpc>
            </a:pPr>
            <a:r>
              <a:rPr lang="en-US" sz="12163">
                <a:solidFill>
                  <a:srgbClr val="E7E6E7"/>
                </a:solidFill>
                <a:latin typeface="Poppins Bold"/>
              </a:rPr>
              <a:t>Thank You</a:t>
            </a:r>
          </a:p>
        </p:txBody>
      </p:sp>
      <p:grpSp>
        <p:nvGrpSpPr>
          <p:cNvPr id="16" name="Group 16"/>
          <p:cNvGrpSpPr/>
          <p:nvPr/>
        </p:nvGrpSpPr>
        <p:grpSpPr>
          <a:xfrm rot="1744249">
            <a:off x="16814395" y="2072951"/>
            <a:ext cx="2208710" cy="14588015"/>
            <a:chOff x="0" y="0"/>
            <a:chExt cx="581718" cy="3842111"/>
          </a:xfrm>
        </p:grpSpPr>
        <p:sp>
          <p:nvSpPr>
            <p:cNvPr id="17" name="Freeform 17"/>
            <p:cNvSpPr/>
            <p:nvPr/>
          </p:nvSpPr>
          <p:spPr>
            <a:xfrm>
              <a:off x="0" y="0"/>
              <a:ext cx="581718" cy="3842111"/>
            </a:xfrm>
            <a:custGeom>
              <a:avLst/>
              <a:gdLst/>
              <a:ahLst/>
              <a:cxnLst/>
              <a:rect l="l" t="t" r="r" b="b"/>
              <a:pathLst>
                <a:path w="581718" h="3842111">
                  <a:moveTo>
                    <a:pt x="0" y="0"/>
                  </a:moveTo>
                  <a:lnTo>
                    <a:pt x="581718" y="0"/>
                  </a:lnTo>
                  <a:lnTo>
                    <a:pt x="581718" y="3842111"/>
                  </a:lnTo>
                  <a:lnTo>
                    <a:pt x="0" y="3842111"/>
                  </a:lnTo>
                  <a:close/>
                </a:path>
              </a:pathLst>
            </a:custGeom>
            <a:solidFill>
              <a:srgbClr val="2E2768"/>
            </a:solidFill>
          </p:spPr>
        </p:sp>
        <p:sp>
          <p:nvSpPr>
            <p:cNvPr id="18" name="TextBox 18"/>
            <p:cNvSpPr txBox="1"/>
            <p:nvPr/>
          </p:nvSpPr>
          <p:spPr>
            <a:xfrm>
              <a:off x="0" y="-66675"/>
              <a:ext cx="581718" cy="3908786"/>
            </a:xfrm>
            <a:prstGeom prst="rect">
              <a:avLst/>
            </a:prstGeom>
          </p:spPr>
          <p:txBody>
            <a:bodyPr lIns="50800" tIns="50800" rIns="50800" bIns="50800" rtlCol="0" anchor="ctr"/>
            <a:lstStyle/>
            <a:p>
              <a:pPr algn="ctr">
                <a:lnSpc>
                  <a:spcPts val="2800"/>
                </a:lnSpc>
              </a:pPr>
              <a:endParaRPr/>
            </a:p>
          </p:txBody>
        </p:sp>
      </p:grpSp>
      <p:sp>
        <p:nvSpPr>
          <p:cNvPr id="19" name="Freeform 19"/>
          <p:cNvSpPr/>
          <p:nvPr/>
        </p:nvSpPr>
        <p:spPr>
          <a:xfrm>
            <a:off x="11089922" y="1582751"/>
            <a:ext cx="6075224" cy="8992005"/>
          </a:xfrm>
          <a:custGeom>
            <a:avLst/>
            <a:gdLst/>
            <a:ahLst/>
            <a:cxnLst/>
            <a:rect l="l" t="t" r="r" b="b"/>
            <a:pathLst>
              <a:path w="6075224" h="8992005">
                <a:moveTo>
                  <a:pt x="0" y="0"/>
                </a:moveTo>
                <a:lnTo>
                  <a:pt x="6075224" y="0"/>
                </a:lnTo>
                <a:lnTo>
                  <a:pt x="6075224" y="8992005"/>
                </a:lnTo>
                <a:lnTo>
                  <a:pt x="0" y="8992005"/>
                </a:lnTo>
                <a:lnTo>
                  <a:pt x="0" y="0"/>
                </a:lnTo>
                <a:close/>
              </a:path>
            </a:pathLst>
          </a:custGeom>
          <a:blipFill>
            <a:blip r:embed="rId5"/>
            <a:stretch>
              <a:fillRect/>
            </a:stretch>
          </a:blipFill>
        </p:spPr>
      </p:sp>
      <p:sp>
        <p:nvSpPr>
          <p:cNvPr id="20" name="TextBox 20"/>
          <p:cNvSpPr txBox="1"/>
          <p:nvPr/>
        </p:nvSpPr>
        <p:spPr>
          <a:xfrm>
            <a:off x="2911975" y="8371205"/>
            <a:ext cx="3742849"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Sohag 2024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2" name="Freeform 2"/>
          <p:cNvSpPr/>
          <p:nvPr/>
        </p:nvSpPr>
        <p:spPr>
          <a:xfrm>
            <a:off x="1028700" y="938999"/>
            <a:ext cx="555965" cy="554051"/>
          </a:xfrm>
          <a:custGeom>
            <a:avLst/>
            <a:gdLst/>
            <a:ahLst/>
            <a:cxnLst/>
            <a:rect l="l" t="t" r="r" b="b"/>
            <a:pathLst>
              <a:path w="555965" h="554051">
                <a:moveTo>
                  <a:pt x="0" y="0"/>
                </a:moveTo>
                <a:lnTo>
                  <a:pt x="555965" y="0"/>
                </a:lnTo>
                <a:lnTo>
                  <a:pt x="555965" y="554051"/>
                </a:lnTo>
                <a:lnTo>
                  <a:pt x="0" y="554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227794" y="0"/>
            <a:ext cx="7060206" cy="10287000"/>
            <a:chOff x="0" y="0"/>
            <a:chExt cx="7095071" cy="10337800"/>
          </a:xfrm>
        </p:grpSpPr>
        <p:sp>
          <p:nvSpPr>
            <p:cNvPr id="4" name="Freeform 4"/>
            <p:cNvSpPr/>
            <p:nvPr/>
          </p:nvSpPr>
          <p:spPr>
            <a:xfrm>
              <a:off x="0" y="0"/>
              <a:ext cx="7095109" cy="10337800"/>
            </a:xfrm>
            <a:custGeom>
              <a:avLst/>
              <a:gdLst/>
              <a:ahLst/>
              <a:cxnLst/>
              <a:rect l="l" t="t" r="r" b="b"/>
              <a:pathLst>
                <a:path w="7095109" h="10337800">
                  <a:moveTo>
                    <a:pt x="2370709" y="0"/>
                  </a:moveTo>
                  <a:lnTo>
                    <a:pt x="0" y="4292600"/>
                  </a:lnTo>
                  <a:lnTo>
                    <a:pt x="3776091" y="9084691"/>
                  </a:lnTo>
                  <a:lnTo>
                    <a:pt x="2590800" y="10337800"/>
                  </a:lnTo>
                  <a:lnTo>
                    <a:pt x="7095109" y="10337800"/>
                  </a:lnTo>
                  <a:lnTo>
                    <a:pt x="7095109" y="0"/>
                  </a:lnTo>
                  <a:close/>
                </a:path>
              </a:pathLst>
            </a:custGeom>
            <a:blipFill>
              <a:blip r:embed="rId4"/>
              <a:stretch>
                <a:fillRect l="-48542" r="-57263"/>
              </a:stretch>
            </a:blipFill>
          </p:spPr>
        </p:sp>
      </p:grpSp>
      <p:grpSp>
        <p:nvGrpSpPr>
          <p:cNvPr id="5" name="Group 5"/>
          <p:cNvGrpSpPr/>
          <p:nvPr/>
        </p:nvGrpSpPr>
        <p:grpSpPr>
          <a:xfrm rot="-2292491">
            <a:off x="12151088" y="3466163"/>
            <a:ext cx="1062487" cy="6734838"/>
            <a:chOff x="0" y="0"/>
            <a:chExt cx="279832" cy="1773784"/>
          </a:xfrm>
        </p:grpSpPr>
        <p:sp>
          <p:nvSpPr>
            <p:cNvPr id="6" name="Freeform 6"/>
            <p:cNvSpPr/>
            <p:nvPr/>
          </p:nvSpPr>
          <p:spPr>
            <a:xfrm>
              <a:off x="0" y="0"/>
              <a:ext cx="279832" cy="1773784"/>
            </a:xfrm>
            <a:custGeom>
              <a:avLst/>
              <a:gdLst/>
              <a:ahLst/>
              <a:cxnLst/>
              <a:rect l="l" t="t" r="r" b="b"/>
              <a:pathLst>
                <a:path w="279832" h="1773784">
                  <a:moveTo>
                    <a:pt x="0" y="0"/>
                  </a:moveTo>
                  <a:lnTo>
                    <a:pt x="279832" y="0"/>
                  </a:lnTo>
                  <a:lnTo>
                    <a:pt x="279832" y="1773784"/>
                  </a:lnTo>
                  <a:lnTo>
                    <a:pt x="0" y="1773784"/>
                  </a:lnTo>
                  <a:close/>
                </a:path>
              </a:pathLst>
            </a:custGeom>
            <a:gradFill rotWithShape="1">
              <a:gsLst>
                <a:gs pos="0">
                  <a:srgbClr val="A6A6A6">
                    <a:alpha val="100000"/>
                  </a:srgbClr>
                </a:gs>
                <a:gs pos="100000">
                  <a:srgbClr val="FFFFFF">
                    <a:alpha val="100000"/>
                  </a:srgbClr>
                </a:gs>
              </a:gsLst>
              <a:lin ang="0"/>
            </a:gradFill>
          </p:spPr>
        </p:sp>
        <p:sp>
          <p:nvSpPr>
            <p:cNvPr id="7" name="TextBox 7"/>
            <p:cNvSpPr txBox="1"/>
            <p:nvPr/>
          </p:nvSpPr>
          <p:spPr>
            <a:xfrm>
              <a:off x="0" y="-66675"/>
              <a:ext cx="279832" cy="1840459"/>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rot="7221385">
            <a:off x="13101531" y="9401040"/>
            <a:ext cx="2523952" cy="953058"/>
            <a:chOff x="0" y="0"/>
            <a:chExt cx="1614384" cy="609600"/>
          </a:xfrm>
        </p:grpSpPr>
        <p:sp>
          <p:nvSpPr>
            <p:cNvPr id="9" name="Freeform 9"/>
            <p:cNvSpPr/>
            <p:nvPr/>
          </p:nvSpPr>
          <p:spPr>
            <a:xfrm>
              <a:off x="0" y="0"/>
              <a:ext cx="1614384" cy="609600"/>
            </a:xfrm>
            <a:custGeom>
              <a:avLst/>
              <a:gdLst/>
              <a:ahLst/>
              <a:cxnLst/>
              <a:rect l="l" t="t" r="r" b="b"/>
              <a:pathLst>
                <a:path w="1614384" h="609600">
                  <a:moveTo>
                    <a:pt x="203200" y="0"/>
                  </a:moveTo>
                  <a:lnTo>
                    <a:pt x="1614384" y="0"/>
                  </a:lnTo>
                  <a:lnTo>
                    <a:pt x="1411184" y="609600"/>
                  </a:lnTo>
                  <a:lnTo>
                    <a:pt x="0" y="609600"/>
                  </a:lnTo>
                  <a:lnTo>
                    <a:pt x="203200" y="0"/>
                  </a:lnTo>
                  <a:close/>
                </a:path>
              </a:pathLst>
            </a:custGeom>
            <a:gradFill rotWithShape="1">
              <a:gsLst>
                <a:gs pos="0">
                  <a:srgbClr val="A6A6A6">
                    <a:alpha val="100000"/>
                  </a:srgbClr>
                </a:gs>
                <a:gs pos="100000">
                  <a:srgbClr val="FFFFFF">
                    <a:alpha val="100000"/>
                  </a:srgbClr>
                </a:gs>
              </a:gsLst>
              <a:lin ang="0"/>
            </a:gradFill>
          </p:spPr>
        </p:sp>
        <p:sp>
          <p:nvSpPr>
            <p:cNvPr id="10" name="TextBox 10"/>
            <p:cNvSpPr txBox="1"/>
            <p:nvPr/>
          </p:nvSpPr>
          <p:spPr>
            <a:xfrm>
              <a:off x="101600" y="-66675"/>
              <a:ext cx="1411184" cy="67627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rot="7221385">
            <a:off x="11304292" y="9582671"/>
            <a:ext cx="3837666" cy="589796"/>
            <a:chOff x="0" y="0"/>
            <a:chExt cx="2454669" cy="377249"/>
          </a:xfrm>
        </p:grpSpPr>
        <p:sp>
          <p:nvSpPr>
            <p:cNvPr id="12" name="Freeform 12"/>
            <p:cNvSpPr/>
            <p:nvPr/>
          </p:nvSpPr>
          <p:spPr>
            <a:xfrm>
              <a:off x="0" y="0"/>
              <a:ext cx="2454669" cy="377249"/>
            </a:xfrm>
            <a:custGeom>
              <a:avLst/>
              <a:gdLst/>
              <a:ahLst/>
              <a:cxnLst/>
              <a:rect l="l" t="t" r="r" b="b"/>
              <a:pathLst>
                <a:path w="2454669" h="377249">
                  <a:moveTo>
                    <a:pt x="203200" y="0"/>
                  </a:moveTo>
                  <a:lnTo>
                    <a:pt x="2454669" y="0"/>
                  </a:lnTo>
                  <a:lnTo>
                    <a:pt x="2251469" y="377249"/>
                  </a:lnTo>
                  <a:lnTo>
                    <a:pt x="0" y="377249"/>
                  </a:lnTo>
                  <a:lnTo>
                    <a:pt x="203200" y="0"/>
                  </a:lnTo>
                  <a:close/>
                </a:path>
              </a:pathLst>
            </a:custGeom>
            <a:gradFill rotWithShape="1">
              <a:gsLst>
                <a:gs pos="0">
                  <a:srgbClr val="A6A6A6">
                    <a:alpha val="100000"/>
                  </a:srgbClr>
                </a:gs>
                <a:gs pos="100000">
                  <a:srgbClr val="FFFFFF">
                    <a:alpha val="100000"/>
                  </a:srgbClr>
                </a:gs>
              </a:gsLst>
              <a:lin ang="0"/>
            </a:gradFill>
          </p:spPr>
        </p:sp>
        <p:sp>
          <p:nvSpPr>
            <p:cNvPr id="13" name="TextBox 13"/>
            <p:cNvSpPr txBox="1"/>
            <p:nvPr/>
          </p:nvSpPr>
          <p:spPr>
            <a:xfrm>
              <a:off x="101600" y="-66675"/>
              <a:ext cx="2251469" cy="443924"/>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rot="7091654">
            <a:off x="9086695" y="955891"/>
            <a:ext cx="4138086" cy="589796"/>
            <a:chOff x="0" y="0"/>
            <a:chExt cx="2646825" cy="377249"/>
          </a:xfrm>
        </p:grpSpPr>
        <p:sp>
          <p:nvSpPr>
            <p:cNvPr id="15" name="Freeform 15"/>
            <p:cNvSpPr/>
            <p:nvPr/>
          </p:nvSpPr>
          <p:spPr>
            <a:xfrm>
              <a:off x="0" y="0"/>
              <a:ext cx="2646825" cy="377249"/>
            </a:xfrm>
            <a:custGeom>
              <a:avLst/>
              <a:gdLst/>
              <a:ahLst/>
              <a:cxnLst/>
              <a:rect l="l" t="t" r="r" b="b"/>
              <a:pathLst>
                <a:path w="2646825" h="377249">
                  <a:moveTo>
                    <a:pt x="203200" y="0"/>
                  </a:moveTo>
                  <a:lnTo>
                    <a:pt x="2646825" y="0"/>
                  </a:lnTo>
                  <a:lnTo>
                    <a:pt x="2443625" y="377249"/>
                  </a:lnTo>
                  <a:lnTo>
                    <a:pt x="0" y="377249"/>
                  </a:lnTo>
                  <a:lnTo>
                    <a:pt x="203200" y="0"/>
                  </a:lnTo>
                  <a:close/>
                </a:path>
              </a:pathLst>
            </a:custGeom>
            <a:gradFill rotWithShape="1">
              <a:gsLst>
                <a:gs pos="0">
                  <a:srgbClr val="A6A6A6">
                    <a:alpha val="100000"/>
                  </a:srgbClr>
                </a:gs>
                <a:gs pos="100000">
                  <a:srgbClr val="FFFFFF">
                    <a:alpha val="100000"/>
                  </a:srgbClr>
                </a:gs>
              </a:gsLst>
              <a:lin ang="0"/>
            </a:gradFill>
          </p:spPr>
        </p:sp>
        <p:sp>
          <p:nvSpPr>
            <p:cNvPr id="16" name="TextBox 16"/>
            <p:cNvSpPr txBox="1"/>
            <p:nvPr/>
          </p:nvSpPr>
          <p:spPr>
            <a:xfrm>
              <a:off x="101600" y="-66675"/>
              <a:ext cx="2443625" cy="443924"/>
            </a:xfrm>
            <a:prstGeom prst="rect">
              <a:avLst/>
            </a:prstGeom>
          </p:spPr>
          <p:txBody>
            <a:bodyPr lIns="50800" tIns="50800" rIns="50800" bIns="50800" rtlCol="0" anchor="ctr"/>
            <a:lstStyle/>
            <a:p>
              <a:pPr algn="ctr">
                <a:lnSpc>
                  <a:spcPts val="2800"/>
                </a:lnSpc>
              </a:pPr>
              <a:endParaRPr/>
            </a:p>
          </p:txBody>
        </p:sp>
      </p:grpSp>
      <p:grpSp>
        <p:nvGrpSpPr>
          <p:cNvPr id="17" name="Group 17"/>
          <p:cNvGrpSpPr/>
          <p:nvPr/>
        </p:nvGrpSpPr>
        <p:grpSpPr>
          <a:xfrm rot="1710481">
            <a:off x="11533776" y="-1617267"/>
            <a:ext cx="1062487" cy="6686550"/>
            <a:chOff x="0" y="0"/>
            <a:chExt cx="279832" cy="1761067"/>
          </a:xfrm>
        </p:grpSpPr>
        <p:sp>
          <p:nvSpPr>
            <p:cNvPr id="18" name="Freeform 18"/>
            <p:cNvSpPr/>
            <p:nvPr/>
          </p:nvSpPr>
          <p:spPr>
            <a:xfrm>
              <a:off x="0" y="0"/>
              <a:ext cx="279832" cy="1761067"/>
            </a:xfrm>
            <a:custGeom>
              <a:avLst/>
              <a:gdLst/>
              <a:ahLst/>
              <a:cxnLst/>
              <a:rect l="l" t="t" r="r" b="b"/>
              <a:pathLst>
                <a:path w="279832" h="1761067">
                  <a:moveTo>
                    <a:pt x="0" y="0"/>
                  </a:moveTo>
                  <a:lnTo>
                    <a:pt x="279832" y="0"/>
                  </a:lnTo>
                  <a:lnTo>
                    <a:pt x="279832" y="1761067"/>
                  </a:lnTo>
                  <a:lnTo>
                    <a:pt x="0" y="1761067"/>
                  </a:lnTo>
                  <a:close/>
                </a:path>
              </a:pathLst>
            </a:custGeom>
            <a:gradFill rotWithShape="1">
              <a:gsLst>
                <a:gs pos="0">
                  <a:srgbClr val="A6A6A6">
                    <a:alpha val="100000"/>
                  </a:srgbClr>
                </a:gs>
                <a:gs pos="100000">
                  <a:srgbClr val="FFFFFF">
                    <a:alpha val="100000"/>
                  </a:srgbClr>
                </a:gs>
              </a:gsLst>
              <a:lin ang="0"/>
            </a:gradFill>
          </p:spPr>
        </p:sp>
        <p:sp>
          <p:nvSpPr>
            <p:cNvPr id="19" name="TextBox 19"/>
            <p:cNvSpPr txBox="1"/>
            <p:nvPr/>
          </p:nvSpPr>
          <p:spPr>
            <a:xfrm>
              <a:off x="0" y="-66675"/>
              <a:ext cx="279832" cy="1827742"/>
            </a:xfrm>
            <a:prstGeom prst="rect">
              <a:avLst/>
            </a:prstGeom>
          </p:spPr>
          <p:txBody>
            <a:bodyPr lIns="50800" tIns="50800" rIns="50800" bIns="50800" rtlCol="0" anchor="ctr"/>
            <a:lstStyle/>
            <a:p>
              <a:pPr algn="ctr">
                <a:lnSpc>
                  <a:spcPts val="2800"/>
                </a:lnSpc>
              </a:pPr>
              <a:endParaRPr/>
            </a:p>
          </p:txBody>
        </p:sp>
      </p:grpSp>
      <p:grpSp>
        <p:nvGrpSpPr>
          <p:cNvPr id="20" name="Group 20"/>
          <p:cNvGrpSpPr/>
          <p:nvPr/>
        </p:nvGrpSpPr>
        <p:grpSpPr>
          <a:xfrm rot="1744249">
            <a:off x="17183645" y="2226736"/>
            <a:ext cx="2208710" cy="14588015"/>
            <a:chOff x="0" y="0"/>
            <a:chExt cx="581718" cy="3842111"/>
          </a:xfrm>
        </p:grpSpPr>
        <p:sp>
          <p:nvSpPr>
            <p:cNvPr id="21" name="Freeform 21"/>
            <p:cNvSpPr/>
            <p:nvPr/>
          </p:nvSpPr>
          <p:spPr>
            <a:xfrm>
              <a:off x="0" y="0"/>
              <a:ext cx="581718" cy="3842111"/>
            </a:xfrm>
            <a:custGeom>
              <a:avLst/>
              <a:gdLst/>
              <a:ahLst/>
              <a:cxnLst/>
              <a:rect l="l" t="t" r="r" b="b"/>
              <a:pathLst>
                <a:path w="581718" h="3842111">
                  <a:moveTo>
                    <a:pt x="0" y="0"/>
                  </a:moveTo>
                  <a:lnTo>
                    <a:pt x="581718" y="0"/>
                  </a:lnTo>
                  <a:lnTo>
                    <a:pt x="581718" y="3842111"/>
                  </a:lnTo>
                  <a:lnTo>
                    <a:pt x="0" y="3842111"/>
                  </a:lnTo>
                  <a:close/>
                </a:path>
              </a:pathLst>
            </a:custGeom>
            <a:gradFill rotWithShape="1">
              <a:gsLst>
                <a:gs pos="0">
                  <a:srgbClr val="A6A6A6">
                    <a:alpha val="100000"/>
                  </a:srgbClr>
                </a:gs>
                <a:gs pos="100000">
                  <a:srgbClr val="FFFFFF">
                    <a:alpha val="100000"/>
                  </a:srgbClr>
                </a:gs>
              </a:gsLst>
              <a:lin ang="0"/>
            </a:gradFill>
          </p:spPr>
        </p:sp>
        <p:sp>
          <p:nvSpPr>
            <p:cNvPr id="22" name="TextBox 22"/>
            <p:cNvSpPr txBox="1"/>
            <p:nvPr/>
          </p:nvSpPr>
          <p:spPr>
            <a:xfrm>
              <a:off x="0" y="-66675"/>
              <a:ext cx="581718" cy="3908786"/>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1824529" y="1042201"/>
            <a:ext cx="6760704" cy="450849"/>
          </a:xfrm>
          <a:prstGeom prst="rect">
            <a:avLst/>
          </a:prstGeom>
        </p:spPr>
        <p:txBody>
          <a:bodyPr lIns="0" tIns="0" rIns="0" bIns="0" rtlCol="0" anchor="t">
            <a:spAutoFit/>
          </a:bodyPr>
          <a:lstStyle/>
          <a:p>
            <a:pPr algn="l">
              <a:lnSpc>
                <a:spcPts val="3500"/>
              </a:lnSpc>
              <a:spcBef>
                <a:spcPct val="0"/>
              </a:spcBef>
            </a:pPr>
            <a:r>
              <a:rPr lang="en-US" sz="2500">
                <a:solidFill>
                  <a:srgbClr val="FFFFFF"/>
                </a:solidFill>
                <a:latin typeface="Poppins Medium"/>
              </a:rPr>
              <a:t>Egyptian National E-Learning University</a:t>
            </a:r>
          </a:p>
        </p:txBody>
      </p:sp>
      <p:sp>
        <p:nvSpPr>
          <p:cNvPr id="24" name="TextBox 24"/>
          <p:cNvSpPr txBox="1"/>
          <p:nvPr/>
        </p:nvSpPr>
        <p:spPr>
          <a:xfrm>
            <a:off x="1584665" y="7711144"/>
            <a:ext cx="6890620" cy="618490"/>
          </a:xfrm>
          <a:prstGeom prst="rect">
            <a:avLst/>
          </a:prstGeom>
        </p:spPr>
        <p:txBody>
          <a:bodyPr lIns="0" tIns="0" rIns="0" bIns="0" rtlCol="0" anchor="t">
            <a:spAutoFit/>
          </a:bodyPr>
          <a:lstStyle/>
          <a:p>
            <a:pPr algn="l">
              <a:lnSpc>
                <a:spcPts val="4760"/>
              </a:lnSpc>
              <a:spcBef>
                <a:spcPct val="0"/>
              </a:spcBef>
            </a:pPr>
            <a:r>
              <a:rPr lang="en-US" sz="3400" spc="748">
                <a:solidFill>
                  <a:srgbClr val="FFFFFF"/>
                </a:solidFill>
                <a:latin typeface="Poppins Medium"/>
              </a:rPr>
              <a:t>Sohag 2024</a:t>
            </a:r>
          </a:p>
        </p:txBody>
      </p:sp>
      <p:sp>
        <p:nvSpPr>
          <p:cNvPr id="25" name="TextBox 25"/>
          <p:cNvSpPr txBox="1"/>
          <p:nvPr/>
        </p:nvSpPr>
        <p:spPr>
          <a:xfrm>
            <a:off x="321162" y="5133975"/>
            <a:ext cx="9035587" cy="1340637"/>
          </a:xfrm>
          <a:prstGeom prst="rect">
            <a:avLst/>
          </a:prstGeom>
        </p:spPr>
        <p:txBody>
          <a:bodyPr lIns="0" tIns="0" rIns="0" bIns="0" rtlCol="0" anchor="t">
            <a:spAutoFit/>
          </a:bodyPr>
          <a:lstStyle/>
          <a:p>
            <a:pPr algn="l">
              <a:lnSpc>
                <a:spcPts val="9619"/>
              </a:lnSpc>
            </a:pPr>
            <a:r>
              <a:rPr lang="en-US" sz="8744">
                <a:solidFill>
                  <a:srgbClr val="FFFFFF"/>
                </a:solidFill>
                <a:latin typeface="Poppins"/>
              </a:rPr>
              <a:t>INTRODUCTION </a:t>
            </a:r>
          </a:p>
        </p:txBody>
      </p:sp>
      <p:grpSp>
        <p:nvGrpSpPr>
          <p:cNvPr id="26" name="Group 26"/>
          <p:cNvGrpSpPr/>
          <p:nvPr/>
        </p:nvGrpSpPr>
        <p:grpSpPr>
          <a:xfrm>
            <a:off x="2617976" y="2609041"/>
            <a:ext cx="1862445" cy="186244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433E"/>
            </a:solidFill>
          </p:spPr>
        </p:sp>
        <p:sp>
          <p:nvSpPr>
            <p:cNvPr id="28" name="TextBox 2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29" name="TextBox 29"/>
          <p:cNvSpPr txBox="1"/>
          <p:nvPr/>
        </p:nvSpPr>
        <p:spPr>
          <a:xfrm>
            <a:off x="2928077" y="2967518"/>
            <a:ext cx="1242243" cy="993090"/>
          </a:xfrm>
          <a:prstGeom prst="rect">
            <a:avLst/>
          </a:prstGeom>
        </p:spPr>
        <p:txBody>
          <a:bodyPr lIns="0" tIns="0" rIns="0" bIns="0" rtlCol="0" anchor="t">
            <a:spAutoFit/>
          </a:bodyPr>
          <a:lstStyle/>
          <a:p>
            <a:pPr algn="ctr">
              <a:lnSpc>
                <a:spcPts val="7783"/>
              </a:lnSpc>
              <a:spcBef>
                <a:spcPct val="0"/>
              </a:spcBef>
            </a:pPr>
            <a:r>
              <a:rPr lang="en-US" sz="5559">
                <a:solidFill>
                  <a:srgbClr val="FFFFFF"/>
                </a:solidFill>
                <a:latin typeface="Poppins Medium"/>
              </a:rPr>
              <a:t>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grpSp>
        <p:nvGrpSpPr>
          <p:cNvPr id="2" name="Group 2"/>
          <p:cNvGrpSpPr/>
          <p:nvPr/>
        </p:nvGrpSpPr>
        <p:grpSpPr>
          <a:xfrm>
            <a:off x="10439282" y="0"/>
            <a:ext cx="7848718" cy="10287000"/>
            <a:chOff x="0" y="0"/>
            <a:chExt cx="10464957" cy="13716000"/>
          </a:xfrm>
        </p:grpSpPr>
        <p:pic>
          <p:nvPicPr>
            <p:cNvPr id="3" name="Picture 3"/>
            <p:cNvPicPr>
              <a:picLocks noChangeAspect="1"/>
            </p:cNvPicPr>
            <p:nvPr/>
          </p:nvPicPr>
          <p:blipFill>
            <a:blip r:embed="rId2"/>
            <a:srcRect l="27884" r="15719"/>
            <a:stretch>
              <a:fillRect/>
            </a:stretch>
          </p:blipFill>
          <p:spPr>
            <a:xfrm>
              <a:off x="0" y="0"/>
              <a:ext cx="10464957" cy="13716000"/>
            </a:xfrm>
            <a:prstGeom prst="rect">
              <a:avLst/>
            </a:prstGeom>
          </p:spPr>
        </p:pic>
      </p:grpSp>
      <p:grpSp>
        <p:nvGrpSpPr>
          <p:cNvPr id="4" name="Group 4"/>
          <p:cNvGrpSpPr/>
          <p:nvPr/>
        </p:nvGrpSpPr>
        <p:grpSpPr>
          <a:xfrm rot="-10800000">
            <a:off x="8474601" y="-682200"/>
            <a:ext cx="4055662" cy="3421800"/>
            <a:chOff x="0" y="0"/>
            <a:chExt cx="812800" cy="685767"/>
          </a:xfrm>
        </p:grpSpPr>
        <p:sp>
          <p:nvSpPr>
            <p:cNvPr id="5" name="Freeform 5"/>
            <p:cNvSpPr/>
            <p:nvPr/>
          </p:nvSpPr>
          <p:spPr>
            <a:xfrm>
              <a:off x="0" y="0"/>
              <a:ext cx="812800" cy="685767"/>
            </a:xfrm>
            <a:custGeom>
              <a:avLst/>
              <a:gdLst/>
              <a:ahLst/>
              <a:cxnLst/>
              <a:rect l="l" t="t" r="r" b="b"/>
              <a:pathLst>
                <a:path w="812800" h="685767">
                  <a:moveTo>
                    <a:pt x="406400" y="0"/>
                  </a:moveTo>
                  <a:lnTo>
                    <a:pt x="812800" y="685767"/>
                  </a:lnTo>
                  <a:lnTo>
                    <a:pt x="0" y="685767"/>
                  </a:lnTo>
                  <a:lnTo>
                    <a:pt x="406400" y="0"/>
                  </a:lnTo>
                  <a:close/>
                </a:path>
              </a:pathLst>
            </a:custGeom>
            <a:gradFill rotWithShape="1">
              <a:gsLst>
                <a:gs pos="0">
                  <a:srgbClr val="A6A6A6">
                    <a:alpha val="100000"/>
                  </a:srgbClr>
                </a:gs>
                <a:gs pos="100000">
                  <a:srgbClr val="FFFFFF">
                    <a:alpha val="100000"/>
                  </a:srgbClr>
                </a:gs>
              </a:gsLst>
              <a:lin ang="0"/>
            </a:gradFill>
          </p:spPr>
        </p:sp>
        <p:sp>
          <p:nvSpPr>
            <p:cNvPr id="6" name="TextBox 6"/>
            <p:cNvSpPr txBox="1"/>
            <p:nvPr/>
          </p:nvSpPr>
          <p:spPr>
            <a:xfrm>
              <a:off x="127000" y="251717"/>
              <a:ext cx="558800" cy="385067"/>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rot="1810905">
            <a:off x="16595720" y="1571671"/>
            <a:ext cx="388345" cy="11661301"/>
            <a:chOff x="0" y="0"/>
            <a:chExt cx="102280" cy="3071289"/>
          </a:xfrm>
        </p:grpSpPr>
        <p:sp>
          <p:nvSpPr>
            <p:cNvPr id="8" name="Freeform 8"/>
            <p:cNvSpPr/>
            <p:nvPr/>
          </p:nvSpPr>
          <p:spPr>
            <a:xfrm>
              <a:off x="0" y="0"/>
              <a:ext cx="102280" cy="3071289"/>
            </a:xfrm>
            <a:custGeom>
              <a:avLst/>
              <a:gdLst/>
              <a:ahLst/>
              <a:cxnLst/>
              <a:rect l="l" t="t" r="r" b="b"/>
              <a:pathLst>
                <a:path w="102280" h="3071289">
                  <a:moveTo>
                    <a:pt x="0" y="0"/>
                  </a:moveTo>
                  <a:lnTo>
                    <a:pt x="102280" y="0"/>
                  </a:lnTo>
                  <a:lnTo>
                    <a:pt x="102280" y="3071289"/>
                  </a:lnTo>
                  <a:lnTo>
                    <a:pt x="0" y="3071289"/>
                  </a:lnTo>
                  <a:close/>
                </a:path>
              </a:pathLst>
            </a:custGeom>
            <a:solidFill>
              <a:srgbClr val="FFFFFF"/>
            </a:solidFill>
          </p:spPr>
        </p:sp>
        <p:sp>
          <p:nvSpPr>
            <p:cNvPr id="9" name="TextBox 9"/>
            <p:cNvSpPr txBox="1"/>
            <p:nvPr/>
          </p:nvSpPr>
          <p:spPr>
            <a:xfrm>
              <a:off x="0" y="-66675"/>
              <a:ext cx="102280" cy="3137964"/>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rot="1744249">
            <a:off x="16814395" y="2072951"/>
            <a:ext cx="2208710" cy="14588015"/>
            <a:chOff x="0" y="0"/>
            <a:chExt cx="581718" cy="3842111"/>
          </a:xfrm>
        </p:grpSpPr>
        <p:sp>
          <p:nvSpPr>
            <p:cNvPr id="11" name="Freeform 11"/>
            <p:cNvSpPr/>
            <p:nvPr/>
          </p:nvSpPr>
          <p:spPr>
            <a:xfrm>
              <a:off x="0" y="0"/>
              <a:ext cx="581718" cy="3842111"/>
            </a:xfrm>
            <a:custGeom>
              <a:avLst/>
              <a:gdLst/>
              <a:ahLst/>
              <a:cxnLst/>
              <a:rect l="l" t="t" r="r" b="b"/>
              <a:pathLst>
                <a:path w="581718" h="3842111">
                  <a:moveTo>
                    <a:pt x="0" y="0"/>
                  </a:moveTo>
                  <a:lnTo>
                    <a:pt x="581718" y="0"/>
                  </a:lnTo>
                  <a:lnTo>
                    <a:pt x="581718" y="3842111"/>
                  </a:lnTo>
                  <a:lnTo>
                    <a:pt x="0" y="3842111"/>
                  </a:lnTo>
                  <a:close/>
                </a:path>
              </a:pathLst>
            </a:custGeom>
            <a:solidFill>
              <a:srgbClr val="2E2768"/>
            </a:solidFill>
          </p:spPr>
        </p:sp>
        <p:sp>
          <p:nvSpPr>
            <p:cNvPr id="12" name="TextBox 12"/>
            <p:cNvSpPr txBox="1"/>
            <p:nvPr/>
          </p:nvSpPr>
          <p:spPr>
            <a:xfrm>
              <a:off x="0" y="-66675"/>
              <a:ext cx="581718" cy="3908786"/>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1028700" y="2475122"/>
            <a:ext cx="7106334" cy="519430"/>
          </a:xfrm>
          <a:prstGeom prst="rect">
            <a:avLst/>
          </a:prstGeom>
        </p:spPr>
        <p:txBody>
          <a:bodyPr lIns="0" tIns="0" rIns="0" bIns="0" rtlCol="0" anchor="t">
            <a:spAutoFit/>
          </a:bodyPr>
          <a:lstStyle/>
          <a:p>
            <a:pPr algn="l">
              <a:lnSpc>
                <a:spcPts val="3740"/>
              </a:lnSpc>
            </a:pPr>
            <a:r>
              <a:rPr lang="en-US" sz="3400">
                <a:solidFill>
                  <a:srgbClr val="FFFFFF"/>
                </a:solidFill>
                <a:latin typeface="Poppins"/>
              </a:rPr>
              <a:t>Good evening everyone.</a:t>
            </a:r>
          </a:p>
        </p:txBody>
      </p:sp>
      <p:sp>
        <p:nvSpPr>
          <p:cNvPr id="14" name="TextBox 14"/>
          <p:cNvSpPr txBox="1"/>
          <p:nvPr/>
        </p:nvSpPr>
        <p:spPr>
          <a:xfrm>
            <a:off x="1028700" y="1531792"/>
            <a:ext cx="5409129" cy="519430"/>
          </a:xfrm>
          <a:prstGeom prst="rect">
            <a:avLst/>
          </a:prstGeom>
        </p:spPr>
        <p:txBody>
          <a:bodyPr lIns="0" tIns="0" rIns="0" bIns="0" rtlCol="0" anchor="t">
            <a:spAutoFit/>
          </a:bodyPr>
          <a:lstStyle/>
          <a:p>
            <a:pPr algn="l">
              <a:lnSpc>
                <a:spcPts val="3739"/>
              </a:lnSpc>
            </a:pPr>
            <a:r>
              <a:rPr lang="en-US" sz="3399">
                <a:solidFill>
                  <a:srgbClr val="FFFFFF"/>
                </a:solidFill>
                <a:latin typeface="Poppins Bold"/>
              </a:rPr>
              <a:t>Introduction</a:t>
            </a:r>
          </a:p>
        </p:txBody>
      </p:sp>
      <p:sp>
        <p:nvSpPr>
          <p:cNvPr id="15" name="TextBox 15"/>
          <p:cNvSpPr txBox="1"/>
          <p:nvPr/>
        </p:nvSpPr>
        <p:spPr>
          <a:xfrm>
            <a:off x="1171858" y="3163500"/>
            <a:ext cx="8115300" cy="6338210"/>
          </a:xfrm>
          <a:prstGeom prst="rect">
            <a:avLst/>
          </a:prstGeom>
        </p:spPr>
        <p:txBody>
          <a:bodyPr lIns="0" tIns="0" rIns="0" bIns="0" rtlCol="0" anchor="t">
            <a:spAutoFit/>
          </a:bodyPr>
          <a:lstStyle/>
          <a:p>
            <a:pPr algn="just">
              <a:lnSpc>
                <a:spcPts val="3298"/>
              </a:lnSpc>
            </a:pPr>
            <a:endParaRPr dirty="0"/>
          </a:p>
          <a:p>
            <a:pPr algn="just">
              <a:lnSpc>
                <a:spcPts val="3298"/>
              </a:lnSpc>
            </a:pPr>
            <a:r>
              <a:rPr lang="en-US" sz="2749" dirty="0">
                <a:solidFill>
                  <a:srgbClr val="FFFFFF"/>
                </a:solidFill>
                <a:latin typeface="Poppins"/>
              </a:rPr>
              <a:t>Today, I am excited to introduce our project: the Evaluation System Student. Evaluation is essential in education as it assesses student performance, provides valuable feedback, and helps improve teaching methods. Our project aims to streamline and enhance this process, offering a more accurate and comprehensive system for student evaluation.</a:t>
            </a:r>
          </a:p>
          <a:p>
            <a:pPr algn="just">
              <a:lnSpc>
                <a:spcPts val="3298"/>
              </a:lnSpc>
            </a:pPr>
            <a:endParaRPr lang="en-US" sz="2749" dirty="0">
              <a:solidFill>
                <a:srgbClr val="FFFFFF"/>
              </a:solidFill>
              <a:latin typeface="Poppins"/>
            </a:endParaRPr>
          </a:p>
          <a:p>
            <a:pPr algn="just">
              <a:lnSpc>
                <a:spcPts val="3298"/>
              </a:lnSpc>
            </a:pPr>
            <a:r>
              <a:rPr lang="en-US" sz="2749" dirty="0">
                <a:solidFill>
                  <a:srgbClr val="FFFFFF"/>
                </a:solidFill>
                <a:latin typeface="Poppins"/>
              </a:rPr>
              <a:t>Let's explore</a:t>
            </a:r>
            <a:r>
              <a:rPr lang="en-GB" sz="2749" dirty="0">
                <a:solidFill>
                  <a:srgbClr val="FFFFFF"/>
                </a:solidFill>
                <a:latin typeface="Poppins"/>
              </a:rPr>
              <a:t> </a:t>
            </a:r>
            <a:r>
              <a:rPr lang="en-US" sz="2749" dirty="0">
                <a:solidFill>
                  <a:srgbClr val="FFFFFF"/>
                </a:solidFill>
                <a:latin typeface="Poppins"/>
              </a:rPr>
              <a:t>how our Evaluation System Student can transform the assessment process and improve the educational experience for both students and educators.</a:t>
            </a:r>
          </a:p>
          <a:p>
            <a:pPr algn="just">
              <a:lnSpc>
                <a:spcPts val="3178"/>
              </a:lnSpc>
            </a:pPr>
            <a:endParaRPr lang="en-US" sz="2749" dirty="0">
              <a:solidFill>
                <a:srgbClr val="FFFFFF"/>
              </a:solidFill>
              <a:latin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grpSp>
        <p:nvGrpSpPr>
          <p:cNvPr id="2" name="Group 2"/>
          <p:cNvGrpSpPr/>
          <p:nvPr/>
        </p:nvGrpSpPr>
        <p:grpSpPr>
          <a:xfrm>
            <a:off x="7405005" y="3769811"/>
            <a:ext cx="3392987" cy="3748816"/>
            <a:chOff x="0" y="0"/>
            <a:chExt cx="4523983" cy="4998421"/>
          </a:xfrm>
        </p:grpSpPr>
        <p:sp>
          <p:nvSpPr>
            <p:cNvPr id="3" name="AutoShape 3"/>
            <p:cNvSpPr/>
            <p:nvPr/>
          </p:nvSpPr>
          <p:spPr>
            <a:xfrm rot="-7058673">
              <a:off x="-279879" y="497432"/>
              <a:ext cx="1128249" cy="0"/>
            </a:xfrm>
            <a:prstGeom prst="line">
              <a:avLst/>
            </a:prstGeom>
            <a:ln w="50800" cap="flat">
              <a:gradFill>
                <a:gsLst>
                  <a:gs pos="0">
                    <a:srgbClr val="A6A6A6">
                      <a:alpha val="100000"/>
                    </a:srgbClr>
                  </a:gs>
                  <a:gs pos="100000">
                    <a:srgbClr val="FFFFFF">
                      <a:alpha val="100000"/>
                    </a:srgbClr>
                  </a:gs>
                </a:gsLst>
                <a:lin ang="0"/>
              </a:gradFill>
              <a:prstDash val="solid"/>
              <a:headEnd type="none" w="sm" len="sm"/>
              <a:tailEnd type="none" w="sm" len="sm"/>
            </a:ln>
          </p:spPr>
        </p:sp>
        <p:sp>
          <p:nvSpPr>
            <p:cNvPr id="4" name="AutoShape 4"/>
            <p:cNvSpPr/>
            <p:nvPr/>
          </p:nvSpPr>
          <p:spPr>
            <a:xfrm rot="3741326">
              <a:off x="3675612" y="4450190"/>
              <a:ext cx="1128249" cy="0"/>
            </a:xfrm>
            <a:prstGeom prst="line">
              <a:avLst/>
            </a:prstGeom>
            <a:ln w="50800" cap="flat">
              <a:gradFill>
                <a:gsLst>
                  <a:gs pos="0">
                    <a:srgbClr val="A6A6A6">
                      <a:alpha val="100000"/>
                    </a:srgbClr>
                  </a:gs>
                  <a:gs pos="100000">
                    <a:srgbClr val="FFFFFF">
                      <a:alpha val="100000"/>
                    </a:srgbClr>
                  </a:gs>
                </a:gsLst>
                <a:lin ang="0"/>
              </a:gradFill>
              <a:prstDash val="solid"/>
              <a:headEnd type="none" w="sm" len="sm"/>
              <a:tailEnd type="none" w="sm" len="sm"/>
            </a:ln>
          </p:spPr>
        </p:sp>
        <p:sp>
          <p:nvSpPr>
            <p:cNvPr id="5" name="AutoShape 5"/>
            <p:cNvSpPr/>
            <p:nvPr/>
          </p:nvSpPr>
          <p:spPr>
            <a:xfrm rot="-3811921">
              <a:off x="3571347" y="491539"/>
              <a:ext cx="1129642" cy="0"/>
            </a:xfrm>
            <a:prstGeom prst="line">
              <a:avLst/>
            </a:prstGeom>
            <a:ln w="50800" cap="flat">
              <a:gradFill>
                <a:gsLst>
                  <a:gs pos="0">
                    <a:srgbClr val="A6A6A6">
                      <a:alpha val="100000"/>
                    </a:srgbClr>
                  </a:gs>
                  <a:gs pos="100000">
                    <a:srgbClr val="FFFFFF">
                      <a:alpha val="100000"/>
                    </a:srgbClr>
                  </a:gs>
                </a:gsLst>
                <a:lin ang="0"/>
              </a:gradFill>
              <a:prstDash val="solid"/>
              <a:headEnd type="none" w="sm" len="sm"/>
              <a:tailEnd type="none" w="sm" len="sm"/>
            </a:ln>
          </p:spPr>
        </p:sp>
        <p:sp>
          <p:nvSpPr>
            <p:cNvPr id="6" name="AutoShape 6"/>
            <p:cNvSpPr/>
            <p:nvPr/>
          </p:nvSpPr>
          <p:spPr>
            <a:xfrm rot="6988078">
              <a:off x="-177006" y="4456082"/>
              <a:ext cx="1129642" cy="0"/>
            </a:xfrm>
            <a:prstGeom prst="line">
              <a:avLst/>
            </a:prstGeom>
            <a:ln w="50800" cap="flat">
              <a:gradFill>
                <a:gsLst>
                  <a:gs pos="0">
                    <a:srgbClr val="A6A6A6">
                      <a:alpha val="100000"/>
                    </a:srgbClr>
                  </a:gs>
                  <a:gs pos="100000">
                    <a:srgbClr val="FFFFFF">
                      <a:alpha val="100000"/>
                    </a:srgbClr>
                  </a:gs>
                </a:gsLst>
                <a:lin ang="0"/>
              </a:gradFill>
              <a:prstDash val="solid"/>
              <a:headEnd type="none" w="sm" len="sm"/>
              <a:tailEnd type="none" w="sm" len="sm"/>
            </a:ln>
          </p:spPr>
        </p:sp>
      </p:grpSp>
      <p:sp>
        <p:nvSpPr>
          <p:cNvPr id="7" name="Freeform 7"/>
          <p:cNvSpPr/>
          <p:nvPr/>
        </p:nvSpPr>
        <p:spPr>
          <a:xfrm>
            <a:off x="6911847" y="4378588"/>
            <a:ext cx="4464306" cy="2689744"/>
          </a:xfrm>
          <a:custGeom>
            <a:avLst/>
            <a:gdLst/>
            <a:ahLst/>
            <a:cxnLst/>
            <a:rect l="l" t="t" r="r" b="b"/>
            <a:pathLst>
              <a:path w="4464306" h="2689744">
                <a:moveTo>
                  <a:pt x="0" y="0"/>
                </a:moveTo>
                <a:lnTo>
                  <a:pt x="4464306" y="0"/>
                </a:lnTo>
                <a:lnTo>
                  <a:pt x="4464306" y="2689744"/>
                </a:lnTo>
                <a:lnTo>
                  <a:pt x="0" y="26897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8291913" y="4871373"/>
            <a:ext cx="1704174" cy="170417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6A6A6">
                    <a:alpha val="100000"/>
                  </a:srgbClr>
                </a:gs>
                <a:gs pos="100000">
                  <a:srgbClr val="FFFFFF">
                    <a:alpha val="100000"/>
                  </a:srgbClr>
                </a:gs>
              </a:gsLst>
              <a:lin ang="0"/>
            </a:gradFill>
          </p:spPr>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8722001" y="5213492"/>
            <a:ext cx="843997" cy="1019936"/>
          </a:xfrm>
          <a:custGeom>
            <a:avLst/>
            <a:gdLst/>
            <a:ahLst/>
            <a:cxnLst/>
            <a:rect l="l" t="t" r="r" b="b"/>
            <a:pathLst>
              <a:path w="843997" h="1019936">
                <a:moveTo>
                  <a:pt x="0" y="0"/>
                </a:moveTo>
                <a:lnTo>
                  <a:pt x="843998" y="0"/>
                </a:lnTo>
                <a:lnTo>
                  <a:pt x="843998" y="1019936"/>
                </a:lnTo>
                <a:lnTo>
                  <a:pt x="0" y="1019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4187455" y="1608660"/>
            <a:ext cx="9913090" cy="685800"/>
          </a:xfrm>
          <a:prstGeom prst="rect">
            <a:avLst/>
          </a:prstGeom>
        </p:spPr>
        <p:txBody>
          <a:bodyPr lIns="0" tIns="0" rIns="0" bIns="0" rtlCol="0" anchor="t">
            <a:spAutoFit/>
          </a:bodyPr>
          <a:lstStyle/>
          <a:p>
            <a:pPr algn="ctr">
              <a:lnSpc>
                <a:spcPts val="4950"/>
              </a:lnSpc>
            </a:pPr>
            <a:r>
              <a:rPr lang="en-US" sz="4500">
                <a:solidFill>
                  <a:srgbClr val="B9B1B3"/>
                </a:solidFill>
                <a:latin typeface="Poppins Semi-Bold"/>
              </a:rPr>
              <a:t> Tasks oF Evaluation</a:t>
            </a:r>
          </a:p>
        </p:txBody>
      </p:sp>
      <p:sp>
        <p:nvSpPr>
          <p:cNvPr id="13" name="TextBox 13"/>
          <p:cNvSpPr txBox="1"/>
          <p:nvPr/>
        </p:nvSpPr>
        <p:spPr>
          <a:xfrm>
            <a:off x="12093154" y="6968716"/>
            <a:ext cx="3175103" cy="1000125"/>
          </a:xfrm>
          <a:prstGeom prst="rect">
            <a:avLst/>
          </a:prstGeom>
        </p:spPr>
        <p:txBody>
          <a:bodyPr lIns="0" tIns="0" rIns="0" bIns="0" rtlCol="0" anchor="t">
            <a:spAutoFit/>
          </a:bodyPr>
          <a:lstStyle/>
          <a:p>
            <a:pPr algn="just">
              <a:lnSpc>
                <a:spcPts val="3840"/>
              </a:lnSpc>
            </a:pPr>
            <a:r>
              <a:rPr lang="en-US" sz="3200">
                <a:solidFill>
                  <a:srgbClr val="FFFFFF"/>
                </a:solidFill>
                <a:latin typeface="Poppins"/>
              </a:rPr>
              <a:t>Surveys and Feedback</a:t>
            </a:r>
          </a:p>
        </p:txBody>
      </p:sp>
      <p:sp>
        <p:nvSpPr>
          <p:cNvPr id="14" name="TextBox 14"/>
          <p:cNvSpPr txBox="1"/>
          <p:nvPr/>
        </p:nvSpPr>
        <p:spPr>
          <a:xfrm>
            <a:off x="7636211" y="4479579"/>
            <a:ext cx="531854" cy="391794"/>
          </a:xfrm>
          <a:prstGeom prst="rect">
            <a:avLst/>
          </a:prstGeom>
        </p:spPr>
        <p:txBody>
          <a:bodyPr lIns="0" tIns="0" rIns="0" bIns="0" rtlCol="0" anchor="t">
            <a:spAutoFit/>
          </a:bodyPr>
          <a:lstStyle/>
          <a:p>
            <a:pPr algn="ctr">
              <a:lnSpc>
                <a:spcPts val="3080"/>
              </a:lnSpc>
              <a:spcBef>
                <a:spcPct val="0"/>
              </a:spcBef>
            </a:pPr>
            <a:r>
              <a:rPr lang="en-US" sz="2200">
                <a:solidFill>
                  <a:srgbClr val="FFFFFF"/>
                </a:solidFill>
                <a:latin typeface="Poppins Semi-Bold"/>
              </a:rPr>
              <a:t>01</a:t>
            </a:r>
          </a:p>
        </p:txBody>
      </p:sp>
      <p:sp>
        <p:nvSpPr>
          <p:cNvPr id="15" name="TextBox 15"/>
          <p:cNvSpPr txBox="1"/>
          <p:nvPr/>
        </p:nvSpPr>
        <p:spPr>
          <a:xfrm>
            <a:off x="10122017" y="4479579"/>
            <a:ext cx="531854" cy="391794"/>
          </a:xfrm>
          <a:prstGeom prst="rect">
            <a:avLst/>
          </a:prstGeom>
        </p:spPr>
        <p:txBody>
          <a:bodyPr lIns="0" tIns="0" rIns="0" bIns="0" rtlCol="0" anchor="t">
            <a:spAutoFit/>
          </a:bodyPr>
          <a:lstStyle/>
          <a:p>
            <a:pPr algn="ctr">
              <a:lnSpc>
                <a:spcPts val="3080"/>
              </a:lnSpc>
              <a:spcBef>
                <a:spcPct val="0"/>
              </a:spcBef>
            </a:pPr>
            <a:r>
              <a:rPr lang="en-US" sz="2200">
                <a:solidFill>
                  <a:srgbClr val="FFFFFF"/>
                </a:solidFill>
                <a:latin typeface="Poppins Semi-Bold"/>
              </a:rPr>
              <a:t>02</a:t>
            </a:r>
          </a:p>
        </p:txBody>
      </p:sp>
      <p:sp>
        <p:nvSpPr>
          <p:cNvPr id="16" name="TextBox 16"/>
          <p:cNvSpPr txBox="1"/>
          <p:nvPr/>
        </p:nvSpPr>
        <p:spPr>
          <a:xfrm>
            <a:off x="7636211" y="6518397"/>
            <a:ext cx="531854" cy="391794"/>
          </a:xfrm>
          <a:prstGeom prst="rect">
            <a:avLst/>
          </a:prstGeom>
        </p:spPr>
        <p:txBody>
          <a:bodyPr lIns="0" tIns="0" rIns="0" bIns="0" rtlCol="0" anchor="t">
            <a:spAutoFit/>
          </a:bodyPr>
          <a:lstStyle/>
          <a:p>
            <a:pPr algn="ctr">
              <a:lnSpc>
                <a:spcPts val="3080"/>
              </a:lnSpc>
              <a:spcBef>
                <a:spcPct val="0"/>
              </a:spcBef>
            </a:pPr>
            <a:r>
              <a:rPr lang="en-US" sz="2200">
                <a:solidFill>
                  <a:srgbClr val="FFFFFF"/>
                </a:solidFill>
                <a:latin typeface="Poppins Semi-Bold"/>
              </a:rPr>
              <a:t>03</a:t>
            </a:r>
          </a:p>
        </p:txBody>
      </p:sp>
      <p:sp>
        <p:nvSpPr>
          <p:cNvPr id="17" name="TextBox 17"/>
          <p:cNvSpPr txBox="1"/>
          <p:nvPr/>
        </p:nvSpPr>
        <p:spPr>
          <a:xfrm>
            <a:off x="10122017" y="6518397"/>
            <a:ext cx="531854" cy="391794"/>
          </a:xfrm>
          <a:prstGeom prst="rect">
            <a:avLst/>
          </a:prstGeom>
        </p:spPr>
        <p:txBody>
          <a:bodyPr lIns="0" tIns="0" rIns="0" bIns="0" rtlCol="0" anchor="t">
            <a:spAutoFit/>
          </a:bodyPr>
          <a:lstStyle/>
          <a:p>
            <a:pPr algn="ctr">
              <a:lnSpc>
                <a:spcPts val="3080"/>
              </a:lnSpc>
              <a:spcBef>
                <a:spcPct val="0"/>
              </a:spcBef>
            </a:pPr>
            <a:r>
              <a:rPr lang="en-US" sz="2200">
                <a:solidFill>
                  <a:srgbClr val="FFFFFF"/>
                </a:solidFill>
                <a:latin typeface="Poppins Semi-Bold"/>
              </a:rPr>
              <a:t>04</a:t>
            </a:r>
          </a:p>
        </p:txBody>
      </p:sp>
      <p:sp>
        <p:nvSpPr>
          <p:cNvPr id="18" name="AutoShape 18"/>
          <p:cNvSpPr/>
          <p:nvPr/>
        </p:nvSpPr>
        <p:spPr>
          <a:xfrm rot="10799999">
            <a:off x="6726206" y="3769811"/>
            <a:ext cx="684186" cy="0"/>
          </a:xfrm>
          <a:prstGeom prst="line">
            <a:avLst/>
          </a:prstGeom>
          <a:ln w="38100" cap="flat">
            <a:gradFill>
              <a:gsLst>
                <a:gs pos="0">
                  <a:srgbClr val="A6A6A6">
                    <a:alpha val="100000"/>
                  </a:srgbClr>
                </a:gs>
                <a:gs pos="100000">
                  <a:srgbClr val="FFFFFF">
                    <a:alpha val="100000"/>
                  </a:srgbClr>
                </a:gs>
              </a:gsLst>
              <a:lin ang="0"/>
            </a:gradFill>
            <a:prstDash val="solid"/>
            <a:headEnd type="none" w="sm" len="sm"/>
            <a:tailEnd type="oval" w="lg" len="lg"/>
          </a:ln>
        </p:spPr>
      </p:sp>
      <p:sp>
        <p:nvSpPr>
          <p:cNvPr id="19" name="AutoShape 19"/>
          <p:cNvSpPr/>
          <p:nvPr/>
        </p:nvSpPr>
        <p:spPr>
          <a:xfrm rot="10799999">
            <a:off x="10697355" y="3769811"/>
            <a:ext cx="684186" cy="0"/>
          </a:xfrm>
          <a:prstGeom prst="line">
            <a:avLst/>
          </a:prstGeom>
          <a:ln w="38100" cap="flat">
            <a:gradFill>
              <a:gsLst>
                <a:gs pos="0">
                  <a:srgbClr val="A6A6A6">
                    <a:alpha val="100000"/>
                  </a:srgbClr>
                </a:gs>
                <a:gs pos="100000">
                  <a:srgbClr val="FFFFFF">
                    <a:alpha val="100000"/>
                  </a:srgbClr>
                </a:gs>
              </a:gsLst>
              <a:lin ang="0"/>
            </a:gradFill>
            <a:prstDash val="solid"/>
            <a:headEnd type="oval" w="lg" len="lg"/>
            <a:tailEnd type="none" w="sm" len="sm"/>
          </a:ln>
        </p:spPr>
      </p:sp>
      <p:sp>
        <p:nvSpPr>
          <p:cNvPr id="20" name="AutoShape 20"/>
          <p:cNvSpPr/>
          <p:nvPr/>
        </p:nvSpPr>
        <p:spPr>
          <a:xfrm rot="10799999">
            <a:off x="6816333" y="7480526"/>
            <a:ext cx="684186" cy="0"/>
          </a:xfrm>
          <a:prstGeom prst="line">
            <a:avLst/>
          </a:prstGeom>
          <a:ln w="38100" cap="flat">
            <a:gradFill>
              <a:gsLst>
                <a:gs pos="0">
                  <a:srgbClr val="A6A6A6">
                    <a:alpha val="100000"/>
                  </a:srgbClr>
                </a:gs>
                <a:gs pos="100000">
                  <a:srgbClr val="FFFFFF">
                    <a:alpha val="100000"/>
                  </a:srgbClr>
                </a:gs>
              </a:gsLst>
              <a:lin ang="0"/>
            </a:gradFill>
            <a:prstDash val="solid"/>
            <a:headEnd type="none" w="sm" len="sm"/>
            <a:tailEnd type="oval" w="lg" len="lg"/>
          </a:ln>
        </p:spPr>
      </p:sp>
      <p:sp>
        <p:nvSpPr>
          <p:cNvPr id="21" name="AutoShape 21"/>
          <p:cNvSpPr/>
          <p:nvPr/>
        </p:nvSpPr>
        <p:spPr>
          <a:xfrm rot="10799999">
            <a:off x="10787481" y="7480526"/>
            <a:ext cx="684186" cy="0"/>
          </a:xfrm>
          <a:prstGeom prst="line">
            <a:avLst/>
          </a:prstGeom>
          <a:ln w="38100" cap="flat">
            <a:gradFill>
              <a:gsLst>
                <a:gs pos="0">
                  <a:srgbClr val="A6A6A6">
                    <a:alpha val="100000"/>
                  </a:srgbClr>
                </a:gs>
                <a:gs pos="100000">
                  <a:srgbClr val="FFFFFF">
                    <a:alpha val="100000"/>
                  </a:srgbClr>
                </a:gs>
              </a:gsLst>
              <a:lin ang="0"/>
            </a:gradFill>
            <a:prstDash val="solid"/>
            <a:headEnd type="oval" w="lg" len="lg"/>
            <a:tailEnd type="none" w="sm" len="sm"/>
          </a:ln>
        </p:spPr>
      </p:sp>
      <p:sp>
        <p:nvSpPr>
          <p:cNvPr id="22" name="TextBox 22"/>
          <p:cNvSpPr txBox="1"/>
          <p:nvPr/>
        </p:nvSpPr>
        <p:spPr>
          <a:xfrm>
            <a:off x="1898396" y="3224981"/>
            <a:ext cx="4578118" cy="1173480"/>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Medium"/>
              </a:rPr>
              <a:t>Projects and Assignments: </a:t>
            </a:r>
          </a:p>
        </p:txBody>
      </p:sp>
      <p:sp>
        <p:nvSpPr>
          <p:cNvPr id="23" name="TextBox 23"/>
          <p:cNvSpPr txBox="1"/>
          <p:nvPr/>
        </p:nvSpPr>
        <p:spPr>
          <a:xfrm>
            <a:off x="1498882" y="6911566"/>
            <a:ext cx="5070969" cy="1128395"/>
          </a:xfrm>
          <a:prstGeom prst="rect">
            <a:avLst/>
          </a:prstGeom>
        </p:spPr>
        <p:txBody>
          <a:bodyPr lIns="0" tIns="0" rIns="0" bIns="0" rtlCol="0" anchor="t">
            <a:spAutoFit/>
          </a:bodyPr>
          <a:lstStyle/>
          <a:p>
            <a:pPr algn="ctr">
              <a:lnSpc>
                <a:spcPts val="4480"/>
              </a:lnSpc>
              <a:spcBef>
                <a:spcPct val="0"/>
              </a:spcBef>
            </a:pPr>
            <a:r>
              <a:rPr lang="en-US" sz="3200">
                <a:solidFill>
                  <a:srgbClr val="FFFFFF"/>
                </a:solidFill>
                <a:latin typeface="Poppins Medium"/>
              </a:rPr>
              <a:t>Improvement and Adaptation:</a:t>
            </a:r>
          </a:p>
        </p:txBody>
      </p:sp>
      <p:sp>
        <p:nvSpPr>
          <p:cNvPr id="24" name="TextBox 24"/>
          <p:cNvSpPr txBox="1"/>
          <p:nvPr/>
        </p:nvSpPr>
        <p:spPr>
          <a:xfrm>
            <a:off x="12879118" y="3389445"/>
            <a:ext cx="1603177" cy="684531"/>
          </a:xfrm>
          <a:prstGeom prst="rect">
            <a:avLst/>
          </a:prstGeom>
        </p:spPr>
        <p:txBody>
          <a:bodyPr lIns="0" tIns="0" rIns="0" bIns="0" rtlCol="0" anchor="t">
            <a:spAutoFit/>
          </a:bodyPr>
          <a:lstStyle/>
          <a:p>
            <a:pPr algn="ctr">
              <a:lnSpc>
                <a:spcPts val="5319"/>
              </a:lnSpc>
              <a:spcBef>
                <a:spcPct val="0"/>
              </a:spcBef>
            </a:pPr>
            <a:r>
              <a:rPr lang="en-US" sz="3799">
                <a:solidFill>
                  <a:srgbClr val="FFFFFF"/>
                </a:solidFill>
                <a:latin typeface="Poppins Medium"/>
              </a:rPr>
              <a:t>Quizes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2" name="Freeform 2"/>
          <p:cNvSpPr/>
          <p:nvPr/>
        </p:nvSpPr>
        <p:spPr>
          <a:xfrm>
            <a:off x="1028700" y="938999"/>
            <a:ext cx="555965" cy="554051"/>
          </a:xfrm>
          <a:custGeom>
            <a:avLst/>
            <a:gdLst/>
            <a:ahLst/>
            <a:cxnLst/>
            <a:rect l="l" t="t" r="r" b="b"/>
            <a:pathLst>
              <a:path w="555965" h="554051">
                <a:moveTo>
                  <a:pt x="0" y="0"/>
                </a:moveTo>
                <a:lnTo>
                  <a:pt x="555965" y="0"/>
                </a:lnTo>
                <a:lnTo>
                  <a:pt x="555965" y="554051"/>
                </a:lnTo>
                <a:lnTo>
                  <a:pt x="0" y="554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227794" y="0"/>
            <a:ext cx="7060206" cy="10287000"/>
            <a:chOff x="0" y="0"/>
            <a:chExt cx="7095071" cy="10337800"/>
          </a:xfrm>
        </p:grpSpPr>
        <p:sp>
          <p:nvSpPr>
            <p:cNvPr id="4" name="Freeform 4"/>
            <p:cNvSpPr/>
            <p:nvPr/>
          </p:nvSpPr>
          <p:spPr>
            <a:xfrm>
              <a:off x="0" y="0"/>
              <a:ext cx="7095109" cy="10337800"/>
            </a:xfrm>
            <a:custGeom>
              <a:avLst/>
              <a:gdLst/>
              <a:ahLst/>
              <a:cxnLst/>
              <a:rect l="l" t="t" r="r" b="b"/>
              <a:pathLst>
                <a:path w="7095109" h="10337800">
                  <a:moveTo>
                    <a:pt x="2370709" y="0"/>
                  </a:moveTo>
                  <a:lnTo>
                    <a:pt x="0" y="4292600"/>
                  </a:lnTo>
                  <a:lnTo>
                    <a:pt x="3776091" y="9084691"/>
                  </a:lnTo>
                  <a:lnTo>
                    <a:pt x="2590800" y="10337800"/>
                  </a:lnTo>
                  <a:lnTo>
                    <a:pt x="7095109" y="10337800"/>
                  </a:lnTo>
                  <a:lnTo>
                    <a:pt x="7095109" y="0"/>
                  </a:lnTo>
                  <a:close/>
                </a:path>
              </a:pathLst>
            </a:custGeom>
            <a:blipFill>
              <a:blip r:embed="rId4"/>
              <a:stretch>
                <a:fillRect l="-48542" r="-57263"/>
              </a:stretch>
            </a:blipFill>
          </p:spPr>
        </p:sp>
      </p:grpSp>
      <p:grpSp>
        <p:nvGrpSpPr>
          <p:cNvPr id="5" name="Group 5"/>
          <p:cNvGrpSpPr/>
          <p:nvPr/>
        </p:nvGrpSpPr>
        <p:grpSpPr>
          <a:xfrm rot="-2292491">
            <a:off x="12151088" y="3466163"/>
            <a:ext cx="1062487" cy="6734838"/>
            <a:chOff x="0" y="0"/>
            <a:chExt cx="279832" cy="1773784"/>
          </a:xfrm>
        </p:grpSpPr>
        <p:sp>
          <p:nvSpPr>
            <p:cNvPr id="6" name="Freeform 6"/>
            <p:cNvSpPr/>
            <p:nvPr/>
          </p:nvSpPr>
          <p:spPr>
            <a:xfrm>
              <a:off x="0" y="0"/>
              <a:ext cx="279832" cy="1773784"/>
            </a:xfrm>
            <a:custGeom>
              <a:avLst/>
              <a:gdLst/>
              <a:ahLst/>
              <a:cxnLst/>
              <a:rect l="l" t="t" r="r" b="b"/>
              <a:pathLst>
                <a:path w="279832" h="1773784">
                  <a:moveTo>
                    <a:pt x="0" y="0"/>
                  </a:moveTo>
                  <a:lnTo>
                    <a:pt x="279832" y="0"/>
                  </a:lnTo>
                  <a:lnTo>
                    <a:pt x="279832" y="1773784"/>
                  </a:lnTo>
                  <a:lnTo>
                    <a:pt x="0" y="1773784"/>
                  </a:lnTo>
                  <a:close/>
                </a:path>
              </a:pathLst>
            </a:custGeom>
            <a:gradFill rotWithShape="1">
              <a:gsLst>
                <a:gs pos="0">
                  <a:srgbClr val="A6A6A6">
                    <a:alpha val="100000"/>
                  </a:srgbClr>
                </a:gs>
                <a:gs pos="100000">
                  <a:srgbClr val="FFFFFF">
                    <a:alpha val="100000"/>
                  </a:srgbClr>
                </a:gs>
              </a:gsLst>
              <a:lin ang="0"/>
            </a:gradFill>
          </p:spPr>
        </p:sp>
        <p:sp>
          <p:nvSpPr>
            <p:cNvPr id="7" name="TextBox 7"/>
            <p:cNvSpPr txBox="1"/>
            <p:nvPr/>
          </p:nvSpPr>
          <p:spPr>
            <a:xfrm>
              <a:off x="0" y="-66675"/>
              <a:ext cx="279832" cy="1840459"/>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rot="7221385">
            <a:off x="13101531" y="9401040"/>
            <a:ext cx="2523952" cy="953058"/>
            <a:chOff x="0" y="0"/>
            <a:chExt cx="1614384" cy="609600"/>
          </a:xfrm>
        </p:grpSpPr>
        <p:sp>
          <p:nvSpPr>
            <p:cNvPr id="9" name="Freeform 9"/>
            <p:cNvSpPr/>
            <p:nvPr/>
          </p:nvSpPr>
          <p:spPr>
            <a:xfrm>
              <a:off x="0" y="0"/>
              <a:ext cx="1614384" cy="609600"/>
            </a:xfrm>
            <a:custGeom>
              <a:avLst/>
              <a:gdLst/>
              <a:ahLst/>
              <a:cxnLst/>
              <a:rect l="l" t="t" r="r" b="b"/>
              <a:pathLst>
                <a:path w="1614384" h="609600">
                  <a:moveTo>
                    <a:pt x="203200" y="0"/>
                  </a:moveTo>
                  <a:lnTo>
                    <a:pt x="1614384" y="0"/>
                  </a:lnTo>
                  <a:lnTo>
                    <a:pt x="1411184" y="609600"/>
                  </a:lnTo>
                  <a:lnTo>
                    <a:pt x="0" y="609600"/>
                  </a:lnTo>
                  <a:lnTo>
                    <a:pt x="203200" y="0"/>
                  </a:lnTo>
                  <a:close/>
                </a:path>
              </a:pathLst>
            </a:custGeom>
            <a:gradFill rotWithShape="1">
              <a:gsLst>
                <a:gs pos="0">
                  <a:srgbClr val="A6A6A6">
                    <a:alpha val="100000"/>
                  </a:srgbClr>
                </a:gs>
                <a:gs pos="100000">
                  <a:srgbClr val="FFFFFF">
                    <a:alpha val="100000"/>
                  </a:srgbClr>
                </a:gs>
              </a:gsLst>
              <a:lin ang="0"/>
            </a:gradFill>
          </p:spPr>
        </p:sp>
        <p:sp>
          <p:nvSpPr>
            <p:cNvPr id="10" name="TextBox 10"/>
            <p:cNvSpPr txBox="1"/>
            <p:nvPr/>
          </p:nvSpPr>
          <p:spPr>
            <a:xfrm>
              <a:off x="101600" y="-66675"/>
              <a:ext cx="1411184" cy="67627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rot="7221385">
            <a:off x="11304292" y="9582671"/>
            <a:ext cx="3837666" cy="589796"/>
            <a:chOff x="0" y="0"/>
            <a:chExt cx="2454669" cy="377249"/>
          </a:xfrm>
        </p:grpSpPr>
        <p:sp>
          <p:nvSpPr>
            <p:cNvPr id="12" name="Freeform 12"/>
            <p:cNvSpPr/>
            <p:nvPr/>
          </p:nvSpPr>
          <p:spPr>
            <a:xfrm>
              <a:off x="0" y="0"/>
              <a:ext cx="2454669" cy="377249"/>
            </a:xfrm>
            <a:custGeom>
              <a:avLst/>
              <a:gdLst/>
              <a:ahLst/>
              <a:cxnLst/>
              <a:rect l="l" t="t" r="r" b="b"/>
              <a:pathLst>
                <a:path w="2454669" h="377249">
                  <a:moveTo>
                    <a:pt x="203200" y="0"/>
                  </a:moveTo>
                  <a:lnTo>
                    <a:pt x="2454669" y="0"/>
                  </a:lnTo>
                  <a:lnTo>
                    <a:pt x="2251469" y="377249"/>
                  </a:lnTo>
                  <a:lnTo>
                    <a:pt x="0" y="377249"/>
                  </a:lnTo>
                  <a:lnTo>
                    <a:pt x="203200" y="0"/>
                  </a:lnTo>
                  <a:close/>
                </a:path>
              </a:pathLst>
            </a:custGeom>
            <a:gradFill rotWithShape="1">
              <a:gsLst>
                <a:gs pos="0">
                  <a:srgbClr val="A6A6A6">
                    <a:alpha val="100000"/>
                  </a:srgbClr>
                </a:gs>
                <a:gs pos="100000">
                  <a:srgbClr val="FFFFFF">
                    <a:alpha val="100000"/>
                  </a:srgbClr>
                </a:gs>
              </a:gsLst>
              <a:lin ang="0"/>
            </a:gradFill>
          </p:spPr>
        </p:sp>
        <p:sp>
          <p:nvSpPr>
            <p:cNvPr id="13" name="TextBox 13"/>
            <p:cNvSpPr txBox="1"/>
            <p:nvPr/>
          </p:nvSpPr>
          <p:spPr>
            <a:xfrm>
              <a:off x="101600" y="-66675"/>
              <a:ext cx="2251469" cy="443924"/>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rot="7091654">
            <a:off x="9086695" y="955891"/>
            <a:ext cx="4138086" cy="589796"/>
            <a:chOff x="0" y="0"/>
            <a:chExt cx="2646825" cy="377249"/>
          </a:xfrm>
        </p:grpSpPr>
        <p:sp>
          <p:nvSpPr>
            <p:cNvPr id="15" name="Freeform 15"/>
            <p:cNvSpPr/>
            <p:nvPr/>
          </p:nvSpPr>
          <p:spPr>
            <a:xfrm>
              <a:off x="0" y="0"/>
              <a:ext cx="2646825" cy="377249"/>
            </a:xfrm>
            <a:custGeom>
              <a:avLst/>
              <a:gdLst/>
              <a:ahLst/>
              <a:cxnLst/>
              <a:rect l="l" t="t" r="r" b="b"/>
              <a:pathLst>
                <a:path w="2646825" h="377249">
                  <a:moveTo>
                    <a:pt x="203200" y="0"/>
                  </a:moveTo>
                  <a:lnTo>
                    <a:pt x="2646825" y="0"/>
                  </a:lnTo>
                  <a:lnTo>
                    <a:pt x="2443625" y="377249"/>
                  </a:lnTo>
                  <a:lnTo>
                    <a:pt x="0" y="377249"/>
                  </a:lnTo>
                  <a:lnTo>
                    <a:pt x="203200" y="0"/>
                  </a:lnTo>
                  <a:close/>
                </a:path>
              </a:pathLst>
            </a:custGeom>
            <a:gradFill rotWithShape="1">
              <a:gsLst>
                <a:gs pos="0">
                  <a:srgbClr val="A6A6A6">
                    <a:alpha val="100000"/>
                  </a:srgbClr>
                </a:gs>
                <a:gs pos="100000">
                  <a:srgbClr val="FFFFFF">
                    <a:alpha val="100000"/>
                  </a:srgbClr>
                </a:gs>
              </a:gsLst>
              <a:lin ang="0"/>
            </a:gradFill>
          </p:spPr>
        </p:sp>
        <p:sp>
          <p:nvSpPr>
            <p:cNvPr id="16" name="TextBox 16"/>
            <p:cNvSpPr txBox="1"/>
            <p:nvPr/>
          </p:nvSpPr>
          <p:spPr>
            <a:xfrm>
              <a:off x="101600" y="-66675"/>
              <a:ext cx="2443625" cy="443924"/>
            </a:xfrm>
            <a:prstGeom prst="rect">
              <a:avLst/>
            </a:prstGeom>
          </p:spPr>
          <p:txBody>
            <a:bodyPr lIns="50800" tIns="50800" rIns="50800" bIns="50800" rtlCol="0" anchor="ctr"/>
            <a:lstStyle/>
            <a:p>
              <a:pPr algn="ctr">
                <a:lnSpc>
                  <a:spcPts val="2800"/>
                </a:lnSpc>
              </a:pPr>
              <a:endParaRPr/>
            </a:p>
          </p:txBody>
        </p:sp>
      </p:grpSp>
      <p:grpSp>
        <p:nvGrpSpPr>
          <p:cNvPr id="17" name="Group 17"/>
          <p:cNvGrpSpPr/>
          <p:nvPr/>
        </p:nvGrpSpPr>
        <p:grpSpPr>
          <a:xfrm rot="1710481">
            <a:off x="11533776" y="-1617267"/>
            <a:ext cx="1062487" cy="6686550"/>
            <a:chOff x="0" y="0"/>
            <a:chExt cx="279832" cy="1761067"/>
          </a:xfrm>
        </p:grpSpPr>
        <p:sp>
          <p:nvSpPr>
            <p:cNvPr id="18" name="Freeform 18"/>
            <p:cNvSpPr/>
            <p:nvPr/>
          </p:nvSpPr>
          <p:spPr>
            <a:xfrm>
              <a:off x="0" y="0"/>
              <a:ext cx="279832" cy="1761067"/>
            </a:xfrm>
            <a:custGeom>
              <a:avLst/>
              <a:gdLst/>
              <a:ahLst/>
              <a:cxnLst/>
              <a:rect l="l" t="t" r="r" b="b"/>
              <a:pathLst>
                <a:path w="279832" h="1761067">
                  <a:moveTo>
                    <a:pt x="0" y="0"/>
                  </a:moveTo>
                  <a:lnTo>
                    <a:pt x="279832" y="0"/>
                  </a:lnTo>
                  <a:lnTo>
                    <a:pt x="279832" y="1761067"/>
                  </a:lnTo>
                  <a:lnTo>
                    <a:pt x="0" y="1761067"/>
                  </a:lnTo>
                  <a:close/>
                </a:path>
              </a:pathLst>
            </a:custGeom>
            <a:gradFill rotWithShape="1">
              <a:gsLst>
                <a:gs pos="0">
                  <a:srgbClr val="A6A6A6">
                    <a:alpha val="100000"/>
                  </a:srgbClr>
                </a:gs>
                <a:gs pos="100000">
                  <a:srgbClr val="FFFFFF">
                    <a:alpha val="100000"/>
                  </a:srgbClr>
                </a:gs>
              </a:gsLst>
              <a:lin ang="0"/>
            </a:gradFill>
          </p:spPr>
        </p:sp>
        <p:sp>
          <p:nvSpPr>
            <p:cNvPr id="19" name="TextBox 19"/>
            <p:cNvSpPr txBox="1"/>
            <p:nvPr/>
          </p:nvSpPr>
          <p:spPr>
            <a:xfrm>
              <a:off x="0" y="-66675"/>
              <a:ext cx="279832" cy="1827742"/>
            </a:xfrm>
            <a:prstGeom prst="rect">
              <a:avLst/>
            </a:prstGeom>
          </p:spPr>
          <p:txBody>
            <a:bodyPr lIns="50800" tIns="50800" rIns="50800" bIns="50800" rtlCol="0" anchor="ctr"/>
            <a:lstStyle/>
            <a:p>
              <a:pPr algn="ctr">
                <a:lnSpc>
                  <a:spcPts val="2800"/>
                </a:lnSpc>
              </a:pPr>
              <a:endParaRPr/>
            </a:p>
          </p:txBody>
        </p:sp>
      </p:grpSp>
      <p:grpSp>
        <p:nvGrpSpPr>
          <p:cNvPr id="20" name="Group 20"/>
          <p:cNvGrpSpPr/>
          <p:nvPr/>
        </p:nvGrpSpPr>
        <p:grpSpPr>
          <a:xfrm rot="1744249">
            <a:off x="17183645" y="2226736"/>
            <a:ext cx="2208710" cy="14588015"/>
            <a:chOff x="0" y="0"/>
            <a:chExt cx="581718" cy="3842111"/>
          </a:xfrm>
        </p:grpSpPr>
        <p:sp>
          <p:nvSpPr>
            <p:cNvPr id="21" name="Freeform 21"/>
            <p:cNvSpPr/>
            <p:nvPr/>
          </p:nvSpPr>
          <p:spPr>
            <a:xfrm>
              <a:off x="0" y="0"/>
              <a:ext cx="581718" cy="3842111"/>
            </a:xfrm>
            <a:custGeom>
              <a:avLst/>
              <a:gdLst/>
              <a:ahLst/>
              <a:cxnLst/>
              <a:rect l="l" t="t" r="r" b="b"/>
              <a:pathLst>
                <a:path w="581718" h="3842111">
                  <a:moveTo>
                    <a:pt x="0" y="0"/>
                  </a:moveTo>
                  <a:lnTo>
                    <a:pt x="581718" y="0"/>
                  </a:lnTo>
                  <a:lnTo>
                    <a:pt x="581718" y="3842111"/>
                  </a:lnTo>
                  <a:lnTo>
                    <a:pt x="0" y="3842111"/>
                  </a:lnTo>
                  <a:close/>
                </a:path>
              </a:pathLst>
            </a:custGeom>
            <a:gradFill rotWithShape="1">
              <a:gsLst>
                <a:gs pos="0">
                  <a:srgbClr val="A6A6A6">
                    <a:alpha val="100000"/>
                  </a:srgbClr>
                </a:gs>
                <a:gs pos="100000">
                  <a:srgbClr val="FFFFFF">
                    <a:alpha val="100000"/>
                  </a:srgbClr>
                </a:gs>
              </a:gsLst>
              <a:lin ang="0"/>
            </a:gradFill>
          </p:spPr>
        </p:sp>
        <p:sp>
          <p:nvSpPr>
            <p:cNvPr id="22" name="TextBox 22"/>
            <p:cNvSpPr txBox="1"/>
            <p:nvPr/>
          </p:nvSpPr>
          <p:spPr>
            <a:xfrm>
              <a:off x="0" y="-66675"/>
              <a:ext cx="581718" cy="3908786"/>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1824529" y="1042201"/>
            <a:ext cx="6760704" cy="450849"/>
          </a:xfrm>
          <a:prstGeom prst="rect">
            <a:avLst/>
          </a:prstGeom>
        </p:spPr>
        <p:txBody>
          <a:bodyPr lIns="0" tIns="0" rIns="0" bIns="0" rtlCol="0" anchor="t">
            <a:spAutoFit/>
          </a:bodyPr>
          <a:lstStyle/>
          <a:p>
            <a:pPr algn="l">
              <a:lnSpc>
                <a:spcPts val="3500"/>
              </a:lnSpc>
              <a:spcBef>
                <a:spcPct val="0"/>
              </a:spcBef>
            </a:pPr>
            <a:r>
              <a:rPr lang="en-US" sz="2500">
                <a:solidFill>
                  <a:srgbClr val="FFFFFF"/>
                </a:solidFill>
                <a:latin typeface="Poppins Medium"/>
              </a:rPr>
              <a:t>Egyptian National E-Learning University</a:t>
            </a:r>
          </a:p>
        </p:txBody>
      </p:sp>
      <p:sp>
        <p:nvSpPr>
          <p:cNvPr id="24" name="TextBox 24"/>
          <p:cNvSpPr txBox="1"/>
          <p:nvPr/>
        </p:nvSpPr>
        <p:spPr>
          <a:xfrm>
            <a:off x="1393646" y="8639810"/>
            <a:ext cx="6890620" cy="618490"/>
          </a:xfrm>
          <a:prstGeom prst="rect">
            <a:avLst/>
          </a:prstGeom>
        </p:spPr>
        <p:txBody>
          <a:bodyPr lIns="0" tIns="0" rIns="0" bIns="0" rtlCol="0" anchor="t">
            <a:spAutoFit/>
          </a:bodyPr>
          <a:lstStyle/>
          <a:p>
            <a:pPr algn="l">
              <a:lnSpc>
                <a:spcPts val="4760"/>
              </a:lnSpc>
              <a:spcBef>
                <a:spcPct val="0"/>
              </a:spcBef>
            </a:pPr>
            <a:r>
              <a:rPr lang="en-US" sz="3400" spc="748">
                <a:solidFill>
                  <a:srgbClr val="FFFFFF"/>
                </a:solidFill>
                <a:latin typeface="Poppins Medium"/>
              </a:rPr>
              <a:t>Sohag 2024</a:t>
            </a:r>
          </a:p>
        </p:txBody>
      </p:sp>
      <p:sp>
        <p:nvSpPr>
          <p:cNvPr id="25" name="TextBox 25"/>
          <p:cNvSpPr txBox="1"/>
          <p:nvPr/>
        </p:nvSpPr>
        <p:spPr>
          <a:xfrm>
            <a:off x="905785" y="5133975"/>
            <a:ext cx="7149272" cy="2560691"/>
          </a:xfrm>
          <a:prstGeom prst="rect">
            <a:avLst/>
          </a:prstGeom>
        </p:spPr>
        <p:txBody>
          <a:bodyPr lIns="0" tIns="0" rIns="0" bIns="0" rtlCol="0" anchor="t">
            <a:spAutoFit/>
          </a:bodyPr>
          <a:lstStyle/>
          <a:p>
            <a:pPr algn="l">
              <a:lnSpc>
                <a:spcPts val="9619"/>
              </a:lnSpc>
            </a:pPr>
            <a:r>
              <a:rPr lang="en-US" sz="8744">
                <a:solidFill>
                  <a:srgbClr val="FFFFFF"/>
                </a:solidFill>
                <a:latin typeface="Poppins"/>
              </a:rPr>
              <a:t>Literature Review</a:t>
            </a:r>
          </a:p>
        </p:txBody>
      </p:sp>
      <p:grpSp>
        <p:nvGrpSpPr>
          <p:cNvPr id="26" name="Group 26"/>
          <p:cNvGrpSpPr/>
          <p:nvPr/>
        </p:nvGrpSpPr>
        <p:grpSpPr>
          <a:xfrm>
            <a:off x="2617976" y="2609041"/>
            <a:ext cx="1862445" cy="186244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57372"/>
            </a:solidFill>
          </p:spPr>
        </p:sp>
        <p:sp>
          <p:nvSpPr>
            <p:cNvPr id="28" name="TextBox 2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29" name="TextBox 29"/>
          <p:cNvSpPr txBox="1"/>
          <p:nvPr/>
        </p:nvSpPr>
        <p:spPr>
          <a:xfrm>
            <a:off x="2928077" y="2967518"/>
            <a:ext cx="1242243" cy="993090"/>
          </a:xfrm>
          <a:prstGeom prst="rect">
            <a:avLst/>
          </a:prstGeom>
        </p:spPr>
        <p:txBody>
          <a:bodyPr lIns="0" tIns="0" rIns="0" bIns="0" rtlCol="0" anchor="t">
            <a:spAutoFit/>
          </a:bodyPr>
          <a:lstStyle/>
          <a:p>
            <a:pPr algn="ctr">
              <a:lnSpc>
                <a:spcPts val="7783"/>
              </a:lnSpc>
              <a:spcBef>
                <a:spcPct val="0"/>
              </a:spcBef>
            </a:pPr>
            <a:r>
              <a:rPr lang="en-US" sz="5559">
                <a:solidFill>
                  <a:srgbClr val="FFFFFF"/>
                </a:solidFill>
                <a:latin typeface="Poppins Medium"/>
              </a:rPr>
              <a:t>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184932"/>
          </a:xfrm>
          <a:custGeom>
            <a:avLst/>
            <a:gdLst/>
            <a:ahLst/>
            <a:cxnLst/>
            <a:rect l="l" t="t" r="r" b="b"/>
            <a:pathLst>
              <a:path w="18288000" h="10184932">
                <a:moveTo>
                  <a:pt x="0" y="0"/>
                </a:moveTo>
                <a:lnTo>
                  <a:pt x="18288000" y="0"/>
                </a:lnTo>
                <a:lnTo>
                  <a:pt x="18288000" y="10184932"/>
                </a:lnTo>
                <a:lnTo>
                  <a:pt x="0" y="10184932"/>
                </a:lnTo>
                <a:lnTo>
                  <a:pt x="0" y="0"/>
                </a:lnTo>
                <a:close/>
              </a:path>
            </a:pathLst>
          </a:custGeom>
          <a:blipFill>
            <a:blip r:embed="rId2"/>
            <a:stretch>
              <a:fillRect t="-2748"/>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sp>
        <p:nvSpPr>
          <p:cNvPr id="2" name="Freeform 2"/>
          <p:cNvSpPr/>
          <p:nvPr/>
        </p:nvSpPr>
        <p:spPr>
          <a:xfrm>
            <a:off x="1028700" y="938999"/>
            <a:ext cx="555965" cy="554051"/>
          </a:xfrm>
          <a:custGeom>
            <a:avLst/>
            <a:gdLst/>
            <a:ahLst/>
            <a:cxnLst/>
            <a:rect l="l" t="t" r="r" b="b"/>
            <a:pathLst>
              <a:path w="555965" h="554051">
                <a:moveTo>
                  <a:pt x="0" y="0"/>
                </a:moveTo>
                <a:lnTo>
                  <a:pt x="555965" y="0"/>
                </a:lnTo>
                <a:lnTo>
                  <a:pt x="555965" y="554051"/>
                </a:lnTo>
                <a:lnTo>
                  <a:pt x="0" y="554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227794" y="0"/>
            <a:ext cx="7060206" cy="10287000"/>
            <a:chOff x="0" y="0"/>
            <a:chExt cx="7095071" cy="10337800"/>
          </a:xfrm>
        </p:grpSpPr>
        <p:sp>
          <p:nvSpPr>
            <p:cNvPr id="4" name="Freeform 4"/>
            <p:cNvSpPr/>
            <p:nvPr/>
          </p:nvSpPr>
          <p:spPr>
            <a:xfrm>
              <a:off x="0" y="0"/>
              <a:ext cx="7095109" cy="10337800"/>
            </a:xfrm>
            <a:custGeom>
              <a:avLst/>
              <a:gdLst/>
              <a:ahLst/>
              <a:cxnLst/>
              <a:rect l="l" t="t" r="r" b="b"/>
              <a:pathLst>
                <a:path w="7095109" h="10337800">
                  <a:moveTo>
                    <a:pt x="2370709" y="0"/>
                  </a:moveTo>
                  <a:lnTo>
                    <a:pt x="0" y="4292600"/>
                  </a:lnTo>
                  <a:lnTo>
                    <a:pt x="3776091" y="9084691"/>
                  </a:lnTo>
                  <a:lnTo>
                    <a:pt x="2590800" y="10337800"/>
                  </a:lnTo>
                  <a:lnTo>
                    <a:pt x="7095109" y="10337800"/>
                  </a:lnTo>
                  <a:lnTo>
                    <a:pt x="7095109" y="0"/>
                  </a:lnTo>
                  <a:close/>
                </a:path>
              </a:pathLst>
            </a:custGeom>
            <a:blipFill>
              <a:blip r:embed="rId4"/>
              <a:stretch>
                <a:fillRect l="-48542" r="-57263"/>
              </a:stretch>
            </a:blipFill>
          </p:spPr>
        </p:sp>
      </p:grpSp>
      <p:grpSp>
        <p:nvGrpSpPr>
          <p:cNvPr id="5" name="Group 5"/>
          <p:cNvGrpSpPr/>
          <p:nvPr/>
        </p:nvGrpSpPr>
        <p:grpSpPr>
          <a:xfrm rot="-2292491">
            <a:off x="12151088" y="3466163"/>
            <a:ext cx="1062487" cy="6734838"/>
            <a:chOff x="0" y="0"/>
            <a:chExt cx="279832" cy="1773784"/>
          </a:xfrm>
        </p:grpSpPr>
        <p:sp>
          <p:nvSpPr>
            <p:cNvPr id="6" name="Freeform 6"/>
            <p:cNvSpPr/>
            <p:nvPr/>
          </p:nvSpPr>
          <p:spPr>
            <a:xfrm>
              <a:off x="0" y="0"/>
              <a:ext cx="279832" cy="1773784"/>
            </a:xfrm>
            <a:custGeom>
              <a:avLst/>
              <a:gdLst/>
              <a:ahLst/>
              <a:cxnLst/>
              <a:rect l="l" t="t" r="r" b="b"/>
              <a:pathLst>
                <a:path w="279832" h="1773784">
                  <a:moveTo>
                    <a:pt x="0" y="0"/>
                  </a:moveTo>
                  <a:lnTo>
                    <a:pt x="279832" y="0"/>
                  </a:lnTo>
                  <a:lnTo>
                    <a:pt x="279832" y="1773784"/>
                  </a:lnTo>
                  <a:lnTo>
                    <a:pt x="0" y="1773784"/>
                  </a:lnTo>
                  <a:close/>
                </a:path>
              </a:pathLst>
            </a:custGeom>
            <a:gradFill rotWithShape="1">
              <a:gsLst>
                <a:gs pos="0">
                  <a:srgbClr val="A6A6A6">
                    <a:alpha val="100000"/>
                  </a:srgbClr>
                </a:gs>
                <a:gs pos="100000">
                  <a:srgbClr val="FFFFFF">
                    <a:alpha val="100000"/>
                  </a:srgbClr>
                </a:gs>
              </a:gsLst>
              <a:lin ang="0"/>
            </a:gradFill>
          </p:spPr>
        </p:sp>
        <p:sp>
          <p:nvSpPr>
            <p:cNvPr id="7" name="TextBox 7"/>
            <p:cNvSpPr txBox="1"/>
            <p:nvPr/>
          </p:nvSpPr>
          <p:spPr>
            <a:xfrm>
              <a:off x="0" y="-66675"/>
              <a:ext cx="279832" cy="1840459"/>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rot="7221385">
            <a:off x="13101531" y="9401040"/>
            <a:ext cx="2523952" cy="953058"/>
            <a:chOff x="0" y="0"/>
            <a:chExt cx="1614384" cy="609600"/>
          </a:xfrm>
        </p:grpSpPr>
        <p:sp>
          <p:nvSpPr>
            <p:cNvPr id="9" name="Freeform 9"/>
            <p:cNvSpPr/>
            <p:nvPr/>
          </p:nvSpPr>
          <p:spPr>
            <a:xfrm>
              <a:off x="0" y="0"/>
              <a:ext cx="1614384" cy="609600"/>
            </a:xfrm>
            <a:custGeom>
              <a:avLst/>
              <a:gdLst/>
              <a:ahLst/>
              <a:cxnLst/>
              <a:rect l="l" t="t" r="r" b="b"/>
              <a:pathLst>
                <a:path w="1614384" h="609600">
                  <a:moveTo>
                    <a:pt x="203200" y="0"/>
                  </a:moveTo>
                  <a:lnTo>
                    <a:pt x="1614384" y="0"/>
                  </a:lnTo>
                  <a:lnTo>
                    <a:pt x="1411184" y="609600"/>
                  </a:lnTo>
                  <a:lnTo>
                    <a:pt x="0" y="609600"/>
                  </a:lnTo>
                  <a:lnTo>
                    <a:pt x="203200" y="0"/>
                  </a:lnTo>
                  <a:close/>
                </a:path>
              </a:pathLst>
            </a:custGeom>
            <a:gradFill rotWithShape="1">
              <a:gsLst>
                <a:gs pos="0">
                  <a:srgbClr val="A6A6A6">
                    <a:alpha val="100000"/>
                  </a:srgbClr>
                </a:gs>
                <a:gs pos="100000">
                  <a:srgbClr val="FFFFFF">
                    <a:alpha val="100000"/>
                  </a:srgbClr>
                </a:gs>
              </a:gsLst>
              <a:lin ang="0"/>
            </a:gradFill>
          </p:spPr>
        </p:sp>
        <p:sp>
          <p:nvSpPr>
            <p:cNvPr id="10" name="TextBox 10"/>
            <p:cNvSpPr txBox="1"/>
            <p:nvPr/>
          </p:nvSpPr>
          <p:spPr>
            <a:xfrm>
              <a:off x="101600" y="-66675"/>
              <a:ext cx="1411184" cy="67627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rot="7221385">
            <a:off x="11304292" y="9582671"/>
            <a:ext cx="3837666" cy="589796"/>
            <a:chOff x="0" y="0"/>
            <a:chExt cx="2454669" cy="377249"/>
          </a:xfrm>
        </p:grpSpPr>
        <p:sp>
          <p:nvSpPr>
            <p:cNvPr id="12" name="Freeform 12"/>
            <p:cNvSpPr/>
            <p:nvPr/>
          </p:nvSpPr>
          <p:spPr>
            <a:xfrm>
              <a:off x="0" y="0"/>
              <a:ext cx="2454669" cy="377249"/>
            </a:xfrm>
            <a:custGeom>
              <a:avLst/>
              <a:gdLst/>
              <a:ahLst/>
              <a:cxnLst/>
              <a:rect l="l" t="t" r="r" b="b"/>
              <a:pathLst>
                <a:path w="2454669" h="377249">
                  <a:moveTo>
                    <a:pt x="203200" y="0"/>
                  </a:moveTo>
                  <a:lnTo>
                    <a:pt x="2454669" y="0"/>
                  </a:lnTo>
                  <a:lnTo>
                    <a:pt x="2251469" y="377249"/>
                  </a:lnTo>
                  <a:lnTo>
                    <a:pt x="0" y="377249"/>
                  </a:lnTo>
                  <a:lnTo>
                    <a:pt x="203200" y="0"/>
                  </a:lnTo>
                  <a:close/>
                </a:path>
              </a:pathLst>
            </a:custGeom>
            <a:gradFill rotWithShape="1">
              <a:gsLst>
                <a:gs pos="0">
                  <a:srgbClr val="A6A6A6">
                    <a:alpha val="100000"/>
                  </a:srgbClr>
                </a:gs>
                <a:gs pos="100000">
                  <a:srgbClr val="FFFFFF">
                    <a:alpha val="100000"/>
                  </a:srgbClr>
                </a:gs>
              </a:gsLst>
              <a:lin ang="0"/>
            </a:gradFill>
          </p:spPr>
        </p:sp>
        <p:sp>
          <p:nvSpPr>
            <p:cNvPr id="13" name="TextBox 13"/>
            <p:cNvSpPr txBox="1"/>
            <p:nvPr/>
          </p:nvSpPr>
          <p:spPr>
            <a:xfrm>
              <a:off x="101600" y="-66675"/>
              <a:ext cx="2251469" cy="443924"/>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rot="7091654">
            <a:off x="9086695" y="955891"/>
            <a:ext cx="4138086" cy="589796"/>
            <a:chOff x="0" y="0"/>
            <a:chExt cx="2646825" cy="377249"/>
          </a:xfrm>
        </p:grpSpPr>
        <p:sp>
          <p:nvSpPr>
            <p:cNvPr id="15" name="Freeform 15"/>
            <p:cNvSpPr/>
            <p:nvPr/>
          </p:nvSpPr>
          <p:spPr>
            <a:xfrm>
              <a:off x="0" y="0"/>
              <a:ext cx="2646825" cy="377249"/>
            </a:xfrm>
            <a:custGeom>
              <a:avLst/>
              <a:gdLst/>
              <a:ahLst/>
              <a:cxnLst/>
              <a:rect l="l" t="t" r="r" b="b"/>
              <a:pathLst>
                <a:path w="2646825" h="377249">
                  <a:moveTo>
                    <a:pt x="203200" y="0"/>
                  </a:moveTo>
                  <a:lnTo>
                    <a:pt x="2646825" y="0"/>
                  </a:lnTo>
                  <a:lnTo>
                    <a:pt x="2443625" y="377249"/>
                  </a:lnTo>
                  <a:lnTo>
                    <a:pt x="0" y="377249"/>
                  </a:lnTo>
                  <a:lnTo>
                    <a:pt x="203200" y="0"/>
                  </a:lnTo>
                  <a:close/>
                </a:path>
              </a:pathLst>
            </a:custGeom>
            <a:gradFill rotWithShape="1">
              <a:gsLst>
                <a:gs pos="0">
                  <a:srgbClr val="A6A6A6">
                    <a:alpha val="100000"/>
                  </a:srgbClr>
                </a:gs>
                <a:gs pos="100000">
                  <a:srgbClr val="FFFFFF">
                    <a:alpha val="100000"/>
                  </a:srgbClr>
                </a:gs>
              </a:gsLst>
              <a:lin ang="0"/>
            </a:gradFill>
          </p:spPr>
        </p:sp>
        <p:sp>
          <p:nvSpPr>
            <p:cNvPr id="16" name="TextBox 16"/>
            <p:cNvSpPr txBox="1"/>
            <p:nvPr/>
          </p:nvSpPr>
          <p:spPr>
            <a:xfrm>
              <a:off x="101600" y="-66675"/>
              <a:ext cx="2443625" cy="443924"/>
            </a:xfrm>
            <a:prstGeom prst="rect">
              <a:avLst/>
            </a:prstGeom>
          </p:spPr>
          <p:txBody>
            <a:bodyPr lIns="50800" tIns="50800" rIns="50800" bIns="50800" rtlCol="0" anchor="ctr"/>
            <a:lstStyle/>
            <a:p>
              <a:pPr algn="ctr">
                <a:lnSpc>
                  <a:spcPts val="2800"/>
                </a:lnSpc>
              </a:pPr>
              <a:endParaRPr/>
            </a:p>
          </p:txBody>
        </p:sp>
      </p:grpSp>
      <p:grpSp>
        <p:nvGrpSpPr>
          <p:cNvPr id="17" name="Group 17"/>
          <p:cNvGrpSpPr/>
          <p:nvPr/>
        </p:nvGrpSpPr>
        <p:grpSpPr>
          <a:xfrm rot="1710481">
            <a:off x="11533776" y="-1617267"/>
            <a:ext cx="1062487" cy="6686550"/>
            <a:chOff x="0" y="0"/>
            <a:chExt cx="279832" cy="1761067"/>
          </a:xfrm>
        </p:grpSpPr>
        <p:sp>
          <p:nvSpPr>
            <p:cNvPr id="18" name="Freeform 18"/>
            <p:cNvSpPr/>
            <p:nvPr/>
          </p:nvSpPr>
          <p:spPr>
            <a:xfrm>
              <a:off x="0" y="0"/>
              <a:ext cx="279832" cy="1761067"/>
            </a:xfrm>
            <a:custGeom>
              <a:avLst/>
              <a:gdLst/>
              <a:ahLst/>
              <a:cxnLst/>
              <a:rect l="l" t="t" r="r" b="b"/>
              <a:pathLst>
                <a:path w="279832" h="1761067">
                  <a:moveTo>
                    <a:pt x="0" y="0"/>
                  </a:moveTo>
                  <a:lnTo>
                    <a:pt x="279832" y="0"/>
                  </a:lnTo>
                  <a:lnTo>
                    <a:pt x="279832" y="1761067"/>
                  </a:lnTo>
                  <a:lnTo>
                    <a:pt x="0" y="1761067"/>
                  </a:lnTo>
                  <a:close/>
                </a:path>
              </a:pathLst>
            </a:custGeom>
            <a:gradFill rotWithShape="1">
              <a:gsLst>
                <a:gs pos="0">
                  <a:srgbClr val="A6A6A6">
                    <a:alpha val="100000"/>
                  </a:srgbClr>
                </a:gs>
                <a:gs pos="100000">
                  <a:srgbClr val="FFFFFF">
                    <a:alpha val="100000"/>
                  </a:srgbClr>
                </a:gs>
              </a:gsLst>
              <a:lin ang="0"/>
            </a:gradFill>
          </p:spPr>
        </p:sp>
        <p:sp>
          <p:nvSpPr>
            <p:cNvPr id="19" name="TextBox 19"/>
            <p:cNvSpPr txBox="1"/>
            <p:nvPr/>
          </p:nvSpPr>
          <p:spPr>
            <a:xfrm>
              <a:off x="0" y="-66675"/>
              <a:ext cx="279832" cy="1827742"/>
            </a:xfrm>
            <a:prstGeom prst="rect">
              <a:avLst/>
            </a:prstGeom>
          </p:spPr>
          <p:txBody>
            <a:bodyPr lIns="50800" tIns="50800" rIns="50800" bIns="50800" rtlCol="0" anchor="ctr"/>
            <a:lstStyle/>
            <a:p>
              <a:pPr algn="ctr">
                <a:lnSpc>
                  <a:spcPts val="2800"/>
                </a:lnSpc>
              </a:pPr>
              <a:endParaRPr/>
            </a:p>
          </p:txBody>
        </p:sp>
      </p:grpSp>
      <p:grpSp>
        <p:nvGrpSpPr>
          <p:cNvPr id="20" name="Group 20"/>
          <p:cNvGrpSpPr/>
          <p:nvPr/>
        </p:nvGrpSpPr>
        <p:grpSpPr>
          <a:xfrm rot="1744249">
            <a:off x="17183645" y="2226736"/>
            <a:ext cx="2208710" cy="14588015"/>
            <a:chOff x="0" y="0"/>
            <a:chExt cx="581718" cy="3842111"/>
          </a:xfrm>
        </p:grpSpPr>
        <p:sp>
          <p:nvSpPr>
            <p:cNvPr id="21" name="Freeform 21"/>
            <p:cNvSpPr/>
            <p:nvPr/>
          </p:nvSpPr>
          <p:spPr>
            <a:xfrm>
              <a:off x="0" y="0"/>
              <a:ext cx="581718" cy="3842111"/>
            </a:xfrm>
            <a:custGeom>
              <a:avLst/>
              <a:gdLst/>
              <a:ahLst/>
              <a:cxnLst/>
              <a:rect l="l" t="t" r="r" b="b"/>
              <a:pathLst>
                <a:path w="581718" h="3842111">
                  <a:moveTo>
                    <a:pt x="0" y="0"/>
                  </a:moveTo>
                  <a:lnTo>
                    <a:pt x="581718" y="0"/>
                  </a:lnTo>
                  <a:lnTo>
                    <a:pt x="581718" y="3842111"/>
                  </a:lnTo>
                  <a:lnTo>
                    <a:pt x="0" y="3842111"/>
                  </a:lnTo>
                  <a:close/>
                </a:path>
              </a:pathLst>
            </a:custGeom>
            <a:gradFill rotWithShape="1">
              <a:gsLst>
                <a:gs pos="0">
                  <a:srgbClr val="A6A6A6">
                    <a:alpha val="100000"/>
                  </a:srgbClr>
                </a:gs>
                <a:gs pos="100000">
                  <a:srgbClr val="FFFFFF">
                    <a:alpha val="100000"/>
                  </a:srgbClr>
                </a:gs>
              </a:gsLst>
              <a:lin ang="0"/>
            </a:gradFill>
          </p:spPr>
        </p:sp>
        <p:sp>
          <p:nvSpPr>
            <p:cNvPr id="22" name="TextBox 22"/>
            <p:cNvSpPr txBox="1"/>
            <p:nvPr/>
          </p:nvSpPr>
          <p:spPr>
            <a:xfrm>
              <a:off x="0" y="-66675"/>
              <a:ext cx="581718" cy="3908786"/>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1824529" y="1042201"/>
            <a:ext cx="6760704" cy="450849"/>
          </a:xfrm>
          <a:prstGeom prst="rect">
            <a:avLst/>
          </a:prstGeom>
        </p:spPr>
        <p:txBody>
          <a:bodyPr lIns="0" tIns="0" rIns="0" bIns="0" rtlCol="0" anchor="t">
            <a:spAutoFit/>
          </a:bodyPr>
          <a:lstStyle/>
          <a:p>
            <a:pPr algn="l">
              <a:lnSpc>
                <a:spcPts val="3500"/>
              </a:lnSpc>
              <a:spcBef>
                <a:spcPct val="0"/>
              </a:spcBef>
            </a:pPr>
            <a:r>
              <a:rPr lang="en-US" sz="2500">
                <a:solidFill>
                  <a:srgbClr val="FFFFFF"/>
                </a:solidFill>
                <a:latin typeface="Poppins Medium"/>
              </a:rPr>
              <a:t>Egyptian National E-Learning University</a:t>
            </a:r>
          </a:p>
        </p:txBody>
      </p:sp>
      <p:sp>
        <p:nvSpPr>
          <p:cNvPr id="24" name="TextBox 24"/>
          <p:cNvSpPr txBox="1"/>
          <p:nvPr/>
        </p:nvSpPr>
        <p:spPr>
          <a:xfrm>
            <a:off x="1393646" y="8639810"/>
            <a:ext cx="5099815" cy="618490"/>
          </a:xfrm>
          <a:prstGeom prst="rect">
            <a:avLst/>
          </a:prstGeom>
        </p:spPr>
        <p:txBody>
          <a:bodyPr lIns="0" tIns="0" rIns="0" bIns="0" rtlCol="0" anchor="t">
            <a:spAutoFit/>
          </a:bodyPr>
          <a:lstStyle/>
          <a:p>
            <a:pPr algn="l">
              <a:lnSpc>
                <a:spcPts val="4760"/>
              </a:lnSpc>
              <a:spcBef>
                <a:spcPct val="0"/>
              </a:spcBef>
            </a:pPr>
            <a:r>
              <a:rPr lang="en-US" sz="3400" spc="748">
                <a:solidFill>
                  <a:srgbClr val="FFFFFF"/>
                </a:solidFill>
                <a:latin typeface="Poppins Medium"/>
              </a:rPr>
              <a:t>Sohag 2024</a:t>
            </a:r>
          </a:p>
        </p:txBody>
      </p:sp>
      <p:sp>
        <p:nvSpPr>
          <p:cNvPr id="25" name="TextBox 25"/>
          <p:cNvSpPr txBox="1"/>
          <p:nvPr/>
        </p:nvSpPr>
        <p:spPr>
          <a:xfrm>
            <a:off x="477924" y="5322927"/>
            <a:ext cx="9704154" cy="2560691"/>
          </a:xfrm>
          <a:prstGeom prst="rect">
            <a:avLst/>
          </a:prstGeom>
        </p:spPr>
        <p:txBody>
          <a:bodyPr lIns="0" tIns="0" rIns="0" bIns="0" rtlCol="0" anchor="t">
            <a:spAutoFit/>
          </a:bodyPr>
          <a:lstStyle/>
          <a:p>
            <a:pPr algn="l">
              <a:lnSpc>
                <a:spcPts val="9619"/>
              </a:lnSpc>
            </a:pPr>
            <a:r>
              <a:rPr lang="en-US" sz="8744">
                <a:solidFill>
                  <a:srgbClr val="FFFFFF"/>
                </a:solidFill>
                <a:latin typeface="Poppins"/>
              </a:rPr>
              <a:t>System analysis and design</a:t>
            </a:r>
          </a:p>
        </p:txBody>
      </p:sp>
      <p:grpSp>
        <p:nvGrpSpPr>
          <p:cNvPr id="26" name="Group 26"/>
          <p:cNvGrpSpPr/>
          <p:nvPr/>
        </p:nvGrpSpPr>
        <p:grpSpPr>
          <a:xfrm>
            <a:off x="2617976" y="2609041"/>
            <a:ext cx="1862445" cy="186244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57372"/>
            </a:solidFill>
          </p:spPr>
        </p:sp>
        <p:sp>
          <p:nvSpPr>
            <p:cNvPr id="28" name="TextBox 2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29" name="TextBox 29"/>
          <p:cNvSpPr txBox="1"/>
          <p:nvPr/>
        </p:nvSpPr>
        <p:spPr>
          <a:xfrm>
            <a:off x="2928077" y="2967518"/>
            <a:ext cx="1242243" cy="993090"/>
          </a:xfrm>
          <a:prstGeom prst="rect">
            <a:avLst/>
          </a:prstGeom>
        </p:spPr>
        <p:txBody>
          <a:bodyPr lIns="0" tIns="0" rIns="0" bIns="0" rtlCol="0" anchor="t">
            <a:spAutoFit/>
          </a:bodyPr>
          <a:lstStyle/>
          <a:p>
            <a:pPr algn="ctr">
              <a:lnSpc>
                <a:spcPts val="7783"/>
              </a:lnSpc>
              <a:spcBef>
                <a:spcPct val="0"/>
              </a:spcBef>
            </a:pPr>
            <a:r>
              <a:rPr lang="en-US" sz="5559">
                <a:solidFill>
                  <a:srgbClr val="FFFFFF"/>
                </a:solidFill>
                <a:latin typeface="Poppins Medium"/>
              </a:rPr>
              <a:t>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 System Student</dc:title>
  <cp:lastModifiedBy>othmanaly40@gmail.com</cp:lastModifiedBy>
  <cp:revision>4</cp:revision>
  <dcterms:created xsi:type="dcterms:W3CDTF">2006-08-16T00:00:00Z</dcterms:created>
  <dcterms:modified xsi:type="dcterms:W3CDTF">2024-06-25T02:14:10Z</dcterms:modified>
  <dc:identifier>DAGH8a1GYi8</dc:identifier>
</cp:coreProperties>
</file>